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0" r:id="rId1"/>
    <p:sldMasterId id="2147483692" r:id="rId2"/>
  </p:sldMasterIdLst>
  <p:notesMasterIdLst>
    <p:notesMasterId r:id="rId27"/>
  </p:notesMasterIdLst>
  <p:sldIdLst>
    <p:sldId id="256" r:id="rId3"/>
    <p:sldId id="259" r:id="rId4"/>
    <p:sldId id="257" r:id="rId5"/>
    <p:sldId id="258" r:id="rId6"/>
    <p:sldId id="264" r:id="rId7"/>
    <p:sldId id="301" r:id="rId8"/>
    <p:sldId id="272" r:id="rId9"/>
    <p:sldId id="305" r:id="rId10"/>
    <p:sldId id="306" r:id="rId11"/>
    <p:sldId id="307" r:id="rId12"/>
    <p:sldId id="304" r:id="rId13"/>
    <p:sldId id="275" r:id="rId14"/>
    <p:sldId id="310" r:id="rId15"/>
    <p:sldId id="278" r:id="rId16"/>
    <p:sldId id="279" r:id="rId17"/>
    <p:sldId id="280" r:id="rId18"/>
    <p:sldId id="281" r:id="rId19"/>
    <p:sldId id="282" r:id="rId20"/>
    <p:sldId id="311" r:id="rId21"/>
    <p:sldId id="298" r:id="rId22"/>
    <p:sldId id="313" r:id="rId23"/>
    <p:sldId id="314" r:id="rId24"/>
    <p:sldId id="312" r:id="rId25"/>
    <p:sldId id="300" r:id="rId26"/>
  </p:sldIdLst>
  <p:sldSz cx="9144000" cy="5143500" type="screen16x9"/>
  <p:notesSz cx="6858000" cy="9144000"/>
  <p:embeddedFontLst>
    <p:embeddedFont>
      <p:font typeface="Josefin Sans" panose="020B0604020202020204" charset="0"/>
      <p:regular r:id="rId28"/>
      <p:bold r:id="rId29"/>
      <p:italic r:id="rId30"/>
      <p:boldItalic r:id="rId31"/>
    </p:embeddedFont>
    <p:embeddedFont>
      <p:font typeface="Trebuchet MS" panose="020B0603020202020204"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48DBCA1-D83E-4759-AD01-6B6A38ACF356}">
  <a:tblStyle styleId="{148DBCA1-D83E-4759-AD01-6B6A38ACF35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C5D69E8-84DC-4059-878C-AB9F09C8DD2F}" styleName="Table_1">
    <a:wholeTbl>
      <a:tcTxStyle b="off" i="off">
        <a:font>
          <a:latin typeface="Times New Roman"/>
          <a:ea typeface="Times New Roman"/>
          <a:cs typeface="Times New Roman"/>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EEE"/>
          </a:solidFill>
        </a:fill>
      </a:tcStyle>
    </a:wholeTbl>
    <a:band1H>
      <a:tcTxStyle/>
      <a:tcStyle>
        <a:tcBdr/>
        <a:fill>
          <a:solidFill>
            <a:srgbClr val="CBDCDB"/>
          </a:solidFill>
        </a:fill>
      </a:tcStyle>
    </a:band1H>
    <a:band2H>
      <a:tcTxStyle/>
      <a:tcStyle>
        <a:tcBdr/>
      </a:tcStyle>
    </a:band2H>
    <a:band1V>
      <a:tcTxStyle/>
      <a:tcStyle>
        <a:tcBdr/>
        <a:fill>
          <a:solidFill>
            <a:srgbClr val="CBDCDB"/>
          </a:solidFill>
        </a:fill>
      </a:tcStyle>
    </a:band1V>
    <a:band2V>
      <a:tcTxStyle/>
      <a:tcStyle>
        <a:tcBdr/>
      </a:tcStyle>
    </a:band2V>
    <a:lastCol>
      <a:tcTxStyle b="on" i="off">
        <a:font>
          <a:latin typeface="Times New Roman"/>
          <a:ea typeface="Times New Roman"/>
          <a:cs typeface="Times New Roman"/>
        </a:font>
        <a:schemeClr val="lt1"/>
      </a:tcTxStyle>
      <a:tcStyle>
        <a:tcBdr/>
        <a:fill>
          <a:solidFill>
            <a:schemeClr val="accent3"/>
          </a:solidFill>
        </a:fill>
      </a:tcStyle>
    </a:lastCol>
    <a:firstCol>
      <a:tcTxStyle b="on" i="off">
        <a:font>
          <a:latin typeface="Times New Roman"/>
          <a:ea typeface="Times New Roman"/>
          <a:cs typeface="Times New Roman"/>
        </a:font>
        <a:schemeClr val="lt1"/>
      </a:tcTxStyle>
      <a:tcStyle>
        <a:tcBdr/>
        <a:fill>
          <a:solidFill>
            <a:schemeClr val="accent3"/>
          </a:solidFill>
        </a:fill>
      </a:tcStyle>
    </a:firstCol>
    <a:lastRow>
      <a:tcTxStyle b="on" i="off">
        <a:font>
          <a:latin typeface="Times New Roman"/>
          <a:ea typeface="Times New Roman"/>
          <a:cs typeface="Times New Roman"/>
        </a:font>
        <a:schemeClr val="lt1"/>
      </a:tcTxStyle>
      <a:tcStyle>
        <a:tcBdr>
          <a:top>
            <a:ln w="38100" cap="flat" cmpd="sng">
              <a:solidFill>
                <a:schemeClr val="lt1"/>
              </a:solidFill>
              <a:prstDash val="solid"/>
              <a:round/>
              <a:headEnd type="none" w="sm" len="sm"/>
              <a:tailEnd type="none" w="sm" len="sm"/>
            </a:ln>
          </a:top>
        </a:tcBdr>
        <a:fill>
          <a:solidFill>
            <a:schemeClr val="accent3"/>
          </a:solidFill>
        </a:fill>
      </a:tcStyle>
    </a:lastRow>
    <a:seCell>
      <a:tcTxStyle/>
      <a:tcStyle>
        <a:tcBdr/>
      </a:tcStyle>
    </a:seCell>
    <a:swCell>
      <a:tcTxStyle/>
      <a:tcStyle>
        <a:tcBdr/>
      </a:tcStyle>
    </a:swCell>
    <a:firstRow>
      <a:tcTxStyle b="on" i="off">
        <a:font>
          <a:latin typeface="Times New Roman"/>
          <a:ea typeface="Times New Roman"/>
          <a:cs typeface="Times New Roman"/>
        </a:font>
        <a:schemeClr val="lt1"/>
      </a:tcTxStyle>
      <a:tcStyle>
        <a:tcBdr>
          <a:bottom>
            <a:ln w="38100" cap="flat" cmpd="sng">
              <a:solidFill>
                <a:schemeClr val="lt1"/>
              </a:solidFill>
              <a:prstDash val="solid"/>
              <a:round/>
              <a:headEnd type="none" w="sm" len="sm"/>
              <a:tailEnd type="none" w="sm" len="sm"/>
            </a:ln>
          </a:bottom>
        </a:tcBdr>
        <a:fill>
          <a:solidFill>
            <a:schemeClr val="accent3"/>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94660"/>
  </p:normalViewPr>
  <p:slideViewPr>
    <p:cSldViewPr snapToGrid="0">
      <p:cViewPr varScale="1">
        <p:scale>
          <a:sx n="143" d="100"/>
          <a:sy n="143" d="100"/>
        </p:scale>
        <p:origin x="684"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d8e3c12a3f_2_9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1" name="Google Shape;301;gd8e3c12a3f_2_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d8e3c12a3f_0_1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d8e3c12a3f_0_18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0" name="Google Shape;430;gd8e3c12a3f_0_183:notes"/>
          <p:cNvSpPr txBox="1">
            <a:spLocks noGrp="1"/>
          </p:cNvSpPr>
          <p:nvPr>
            <p:ph type="sldNum" idx="12"/>
          </p:nvPr>
        </p:nvSpPr>
        <p:spPr>
          <a:xfrm>
            <a:off x="3884613" y="8685213"/>
            <a:ext cx="15075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12</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d8e3c12a3f_0_1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d8e3c12a3f_0_18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0" name="Google Shape;430;gd8e3c12a3f_0_183:notes"/>
          <p:cNvSpPr txBox="1">
            <a:spLocks noGrp="1"/>
          </p:cNvSpPr>
          <p:nvPr>
            <p:ph type="sldNum" idx="12"/>
          </p:nvPr>
        </p:nvSpPr>
        <p:spPr>
          <a:xfrm>
            <a:off x="3884613" y="8685213"/>
            <a:ext cx="15075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13</a:t>
            </a:fld>
            <a:endParaRPr/>
          </a:p>
        </p:txBody>
      </p:sp>
    </p:spTree>
    <p:extLst>
      <p:ext uri="{BB962C8B-B14F-4D97-AF65-F5344CB8AC3E}">
        <p14:creationId xmlns:p14="http://schemas.microsoft.com/office/powerpoint/2010/main" val="36317809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f628984f09_0_53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3" name="Google Shape;453;gf628984f09_0_5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f628984f09_0_54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0" name="Google Shape;460;gf628984f09_0_5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f628984f09_0_54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7" name="Google Shape;467;gf628984f09_0_5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f628984f09_0_75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3" name="Google Shape;473;gf628984f09_0_7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f628984f09_0_86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9" name="Google Shape;479;gf628984f09_0_8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f628984f09_0_86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9" name="Google Shape;479;gf628984f09_0_8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232509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gf628984f0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2" name="Google Shape;582;gf628984f09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3" name="Google Shape;583;gf628984f09_0_0:notes"/>
          <p:cNvSpPr txBox="1">
            <a:spLocks noGrp="1"/>
          </p:cNvSpPr>
          <p:nvPr>
            <p:ph type="sldNum" idx="12"/>
          </p:nvPr>
        </p:nvSpPr>
        <p:spPr>
          <a:xfrm>
            <a:off x="3884613" y="8685213"/>
            <a:ext cx="15075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20</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gf628984f0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2" name="Google Shape;582;gf628984f09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3" name="Google Shape;583;gf628984f09_0_0:notes"/>
          <p:cNvSpPr txBox="1">
            <a:spLocks noGrp="1"/>
          </p:cNvSpPr>
          <p:nvPr>
            <p:ph type="sldNum" idx="12"/>
          </p:nvPr>
        </p:nvSpPr>
        <p:spPr>
          <a:xfrm>
            <a:off x="3884613" y="8685213"/>
            <a:ext cx="15075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21</a:t>
            </a:fld>
            <a:endParaRPr/>
          </a:p>
        </p:txBody>
      </p:sp>
    </p:spTree>
    <p:extLst>
      <p:ext uri="{BB962C8B-B14F-4D97-AF65-F5344CB8AC3E}">
        <p14:creationId xmlns:p14="http://schemas.microsoft.com/office/powerpoint/2010/main" val="2876191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f9afbe3cb2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f9afbe3cb2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gf628984f0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2" name="Google Shape;582;gf628984f09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3" name="Google Shape;583;gf628984f09_0_0:notes"/>
          <p:cNvSpPr txBox="1">
            <a:spLocks noGrp="1"/>
          </p:cNvSpPr>
          <p:nvPr>
            <p:ph type="sldNum" idx="12"/>
          </p:nvPr>
        </p:nvSpPr>
        <p:spPr>
          <a:xfrm>
            <a:off x="3884613" y="8685213"/>
            <a:ext cx="15075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22</a:t>
            </a:fld>
            <a:endParaRPr/>
          </a:p>
        </p:txBody>
      </p:sp>
    </p:spTree>
    <p:extLst>
      <p:ext uri="{BB962C8B-B14F-4D97-AF65-F5344CB8AC3E}">
        <p14:creationId xmlns:p14="http://schemas.microsoft.com/office/powerpoint/2010/main" val="26196016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gf628984f0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2" name="Google Shape;582;gf628984f09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3" name="Google Shape;583;gf628984f09_0_0:notes"/>
          <p:cNvSpPr txBox="1">
            <a:spLocks noGrp="1"/>
          </p:cNvSpPr>
          <p:nvPr>
            <p:ph type="sldNum" idx="12"/>
          </p:nvPr>
        </p:nvSpPr>
        <p:spPr>
          <a:xfrm>
            <a:off x="3884613" y="8685213"/>
            <a:ext cx="15075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23</a:t>
            </a:fld>
            <a:endParaRPr/>
          </a:p>
        </p:txBody>
      </p:sp>
    </p:spTree>
    <p:extLst>
      <p:ext uri="{BB962C8B-B14F-4D97-AF65-F5344CB8AC3E}">
        <p14:creationId xmlns:p14="http://schemas.microsoft.com/office/powerpoint/2010/main" val="17265555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d8e3c12a3f_0_3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6" name="Google Shape;596;gd8e3c12a3f_0_34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7" name="Google Shape;597;gd8e3c12a3f_0_345:notes"/>
          <p:cNvSpPr txBox="1">
            <a:spLocks noGrp="1"/>
          </p:cNvSpPr>
          <p:nvPr>
            <p:ph type="sldNum" idx="12"/>
          </p:nvPr>
        </p:nvSpPr>
        <p:spPr>
          <a:xfrm>
            <a:off x="3884613" y="8685213"/>
            <a:ext cx="15075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24</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d8e3c12a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d8e3c12a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da08404234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da08404234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 described by USED</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da08404234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da08404234_0_1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4" name="Google Shape;354;gda08404234_0_13:notes"/>
          <p:cNvSpPr txBox="1">
            <a:spLocks noGrp="1"/>
          </p:cNvSpPr>
          <p:nvPr>
            <p:ph type="sldNum" idx="12"/>
          </p:nvPr>
        </p:nvSpPr>
        <p:spPr>
          <a:xfrm>
            <a:off x="3884613" y="8685213"/>
            <a:ext cx="15075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f9afbe3cb2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f9afbe3cb2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6001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d8e3c12a3f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d8e3c12a3f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d8e3c12a3f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d8e3c12a3f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4473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d8e3c12a3f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d8e3c12a3f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15925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p:cSld name="Custom Layout">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6725579" y="4525435"/>
            <a:ext cx="205740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 name="Google Shape;13;p2"/>
          <p:cNvSpPr txBox="1">
            <a:spLocks noGrp="1"/>
          </p:cNvSpPr>
          <p:nvPr>
            <p:ph type="ftr" idx="11"/>
          </p:nvPr>
        </p:nvSpPr>
        <p:spPr>
          <a:xfrm>
            <a:off x="3028950" y="4525434"/>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4" name="Google Shape;14;p2"/>
          <p:cNvSpPr txBox="1">
            <a:spLocks noGrp="1"/>
          </p:cNvSpPr>
          <p:nvPr>
            <p:ph type="sldNum" idx="12"/>
          </p:nvPr>
        </p:nvSpPr>
        <p:spPr>
          <a:xfrm>
            <a:off x="361021" y="4691992"/>
            <a:ext cx="2057400"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900" b="0" i="0" u="none" strike="noStrike" cap="none">
                <a:solidFill>
                  <a:schemeClr val="dk1"/>
                </a:solidFill>
                <a:latin typeface="Times New Roman"/>
                <a:ea typeface="Times New Roman"/>
                <a:cs typeface="Times New Roman"/>
                <a:sym typeface="Times New Roman"/>
              </a:defRPr>
            </a:lvl1pPr>
            <a:lvl2pPr marL="0" lvl="1" indent="0" algn="l">
              <a:spcBef>
                <a:spcPts val="0"/>
              </a:spcBef>
              <a:buNone/>
              <a:defRPr sz="900" b="0" i="0" u="none" strike="noStrike" cap="none">
                <a:solidFill>
                  <a:schemeClr val="dk1"/>
                </a:solidFill>
                <a:latin typeface="Times New Roman"/>
                <a:ea typeface="Times New Roman"/>
                <a:cs typeface="Times New Roman"/>
                <a:sym typeface="Times New Roman"/>
              </a:defRPr>
            </a:lvl2pPr>
            <a:lvl3pPr marL="0" lvl="2" indent="0" algn="l">
              <a:spcBef>
                <a:spcPts val="0"/>
              </a:spcBef>
              <a:buNone/>
              <a:defRPr sz="900" b="0" i="0" u="none" strike="noStrike" cap="none">
                <a:solidFill>
                  <a:schemeClr val="dk1"/>
                </a:solidFill>
                <a:latin typeface="Times New Roman"/>
                <a:ea typeface="Times New Roman"/>
                <a:cs typeface="Times New Roman"/>
                <a:sym typeface="Times New Roman"/>
              </a:defRPr>
            </a:lvl3pPr>
            <a:lvl4pPr marL="0" lvl="3" indent="0" algn="l">
              <a:spcBef>
                <a:spcPts val="0"/>
              </a:spcBef>
              <a:buNone/>
              <a:defRPr sz="900" b="0" i="0" u="none" strike="noStrike" cap="none">
                <a:solidFill>
                  <a:schemeClr val="dk1"/>
                </a:solidFill>
                <a:latin typeface="Times New Roman"/>
                <a:ea typeface="Times New Roman"/>
                <a:cs typeface="Times New Roman"/>
                <a:sym typeface="Times New Roman"/>
              </a:defRPr>
            </a:lvl4pPr>
            <a:lvl5pPr marL="0" lvl="4" indent="0" algn="l">
              <a:spcBef>
                <a:spcPts val="0"/>
              </a:spcBef>
              <a:buNone/>
              <a:defRPr sz="900" b="0" i="0" u="none" strike="noStrike" cap="none">
                <a:solidFill>
                  <a:schemeClr val="dk1"/>
                </a:solidFill>
                <a:latin typeface="Times New Roman"/>
                <a:ea typeface="Times New Roman"/>
                <a:cs typeface="Times New Roman"/>
                <a:sym typeface="Times New Roman"/>
              </a:defRPr>
            </a:lvl5pPr>
            <a:lvl6pPr marL="0" lvl="5" indent="0" algn="l">
              <a:spcBef>
                <a:spcPts val="0"/>
              </a:spcBef>
              <a:buNone/>
              <a:defRPr sz="900" b="0" i="0" u="none" strike="noStrike" cap="none">
                <a:solidFill>
                  <a:schemeClr val="dk1"/>
                </a:solidFill>
                <a:latin typeface="Times New Roman"/>
                <a:ea typeface="Times New Roman"/>
                <a:cs typeface="Times New Roman"/>
                <a:sym typeface="Times New Roman"/>
              </a:defRPr>
            </a:lvl6pPr>
            <a:lvl7pPr marL="0" lvl="6" indent="0" algn="l">
              <a:spcBef>
                <a:spcPts val="0"/>
              </a:spcBef>
              <a:buNone/>
              <a:defRPr sz="900" b="0" i="0" u="none" strike="noStrike" cap="none">
                <a:solidFill>
                  <a:schemeClr val="dk1"/>
                </a:solidFill>
                <a:latin typeface="Times New Roman"/>
                <a:ea typeface="Times New Roman"/>
                <a:cs typeface="Times New Roman"/>
                <a:sym typeface="Times New Roman"/>
              </a:defRPr>
            </a:lvl7pPr>
            <a:lvl8pPr marL="0" lvl="7" indent="0" algn="l">
              <a:spcBef>
                <a:spcPts val="0"/>
              </a:spcBef>
              <a:buNone/>
              <a:defRPr sz="900" b="0" i="0" u="none" strike="noStrike" cap="none">
                <a:solidFill>
                  <a:schemeClr val="dk1"/>
                </a:solidFill>
                <a:latin typeface="Times New Roman"/>
                <a:ea typeface="Times New Roman"/>
                <a:cs typeface="Times New Roman"/>
                <a:sym typeface="Times New Roman"/>
              </a:defRPr>
            </a:lvl8pPr>
            <a:lvl9pPr marL="0" lvl="8" indent="0" algn="l">
              <a:spcBef>
                <a:spcPts val="0"/>
              </a:spcBef>
              <a:buNone/>
              <a:defRPr sz="900" b="0" i="0" u="none" strike="noStrike" cap="none">
                <a:solidFill>
                  <a:schemeClr val="dk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
              <a:t>‹#›</a:t>
            </a:fld>
            <a:endParaRPr/>
          </a:p>
        </p:txBody>
      </p:sp>
      <p:sp>
        <p:nvSpPr>
          <p:cNvPr id="15" name="Google Shape;15;p2"/>
          <p:cNvSpPr txBox="1">
            <a:spLocks noGrp="1"/>
          </p:cNvSpPr>
          <p:nvPr>
            <p:ph type="ctrTitle"/>
          </p:nvPr>
        </p:nvSpPr>
        <p:spPr>
          <a:xfrm>
            <a:off x="1143000" y="1676399"/>
            <a:ext cx="6858000" cy="1790700"/>
          </a:xfrm>
          <a:prstGeom prst="rect">
            <a:avLst/>
          </a:prstGeom>
          <a:solidFill>
            <a:schemeClr val="lt1">
              <a:alpha val="62745"/>
            </a:schemeClr>
          </a:solidFill>
          <a:ln w="79375" cap="rnd" cmpd="sng">
            <a:solidFill>
              <a:srgbClr val="C00000">
                <a:alpha val="78823"/>
              </a:srgbClr>
            </a:solidFill>
            <a:prstDash val="solid"/>
            <a:round/>
            <a:headEnd type="none" w="sm" len="sm"/>
            <a:tailEnd type="none" w="sm" len="sm"/>
          </a:ln>
        </p:spPr>
        <p:txBody>
          <a:bodyPr spcFirstLastPara="1" wrap="square" lIns="68575" tIns="34275" rIns="68575" bIns="34275" anchor="ctr" anchorCtr="0">
            <a:normAutofit/>
          </a:bodyPr>
          <a:lstStyle>
            <a:lvl1pPr lvl="0" algn="ctr">
              <a:lnSpc>
                <a:spcPct val="90000"/>
              </a:lnSpc>
              <a:spcBef>
                <a:spcPts val="0"/>
              </a:spcBef>
              <a:spcAft>
                <a:spcPts val="0"/>
              </a:spcAft>
              <a:buClr>
                <a:schemeClr val="accent1"/>
              </a:buClr>
              <a:buSzPts val="4500"/>
              <a:buFont typeface="Trebuchet MS"/>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6" name="Google Shape;16;p2"/>
          <p:cNvSpPr txBox="1">
            <a:spLocks noGrp="1"/>
          </p:cNvSpPr>
          <p:nvPr>
            <p:ph type="subTitle" idx="1"/>
          </p:nvPr>
        </p:nvSpPr>
        <p:spPr>
          <a:xfrm>
            <a:off x="1084006" y="3536156"/>
            <a:ext cx="6858000" cy="771461"/>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rgbClr val="C22536"/>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accent1"/>
              </a:buClr>
              <a:buSzPts val="1200"/>
              <a:buNone/>
              <a:defRPr sz="1200"/>
            </a:lvl4pPr>
            <a:lvl5pPr lvl="4" algn="ctr">
              <a:lnSpc>
                <a:spcPct val="90000"/>
              </a:lnSpc>
              <a:spcBef>
                <a:spcPts val="400"/>
              </a:spcBef>
              <a:spcAft>
                <a:spcPts val="0"/>
              </a:spcAft>
              <a:buClr>
                <a:schemeClr val="accent5"/>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Alternate Section Header - BLACK">
  <p:cSld name="Alternate Section Header - BLACK">
    <p:bg>
      <p:bgPr>
        <a:solidFill>
          <a:schemeClr val="accent2"/>
        </a:solidFill>
        <a:effectLst/>
      </p:bgPr>
    </p:bg>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a:off x="623888" y="1282304"/>
            <a:ext cx="7886700" cy="213955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lt1"/>
              </a:buClr>
              <a:buSzPts val="3800"/>
              <a:buFont typeface="Trebuchet MS"/>
              <a:buNone/>
              <a:defRPr sz="38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6" name="Google Shape;76;p12"/>
          <p:cNvSpPr txBox="1">
            <a:spLocks noGrp="1"/>
          </p:cNvSpPr>
          <p:nvPr>
            <p:ph type="body" idx="1"/>
          </p:nvPr>
        </p:nvSpPr>
        <p:spPr>
          <a:xfrm>
            <a:off x="623888" y="3442097"/>
            <a:ext cx="7886700" cy="112514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lt1"/>
              </a:buClr>
              <a:buSzPts val="1800"/>
              <a:buNone/>
              <a:defRPr sz="1800">
                <a:solidFill>
                  <a:schemeClr val="lt1"/>
                </a:solidFill>
              </a:defRPr>
            </a:lvl1pPr>
            <a:lvl2pPr marL="914400" lvl="1" indent="-228600" algn="l">
              <a:lnSpc>
                <a:spcPct val="90000"/>
              </a:lnSpc>
              <a:spcBef>
                <a:spcPts val="400"/>
              </a:spcBef>
              <a:spcAft>
                <a:spcPts val="0"/>
              </a:spcAft>
              <a:buClr>
                <a:schemeClr val="lt1"/>
              </a:buClr>
              <a:buSzPts val="1500"/>
              <a:buNone/>
              <a:defRPr sz="1500">
                <a:solidFill>
                  <a:schemeClr val="lt1"/>
                </a:solidFill>
              </a:defRPr>
            </a:lvl2pPr>
            <a:lvl3pPr marL="1371600" lvl="2" indent="-228600" algn="l">
              <a:lnSpc>
                <a:spcPct val="90000"/>
              </a:lnSpc>
              <a:spcBef>
                <a:spcPts val="400"/>
              </a:spcBef>
              <a:spcAft>
                <a:spcPts val="0"/>
              </a:spcAft>
              <a:buClr>
                <a:schemeClr val="lt1"/>
              </a:buClr>
              <a:buSzPts val="1400"/>
              <a:buNone/>
              <a:defRPr sz="1400">
                <a:solidFill>
                  <a:schemeClr val="lt1"/>
                </a:solidFill>
              </a:defRPr>
            </a:lvl3pPr>
            <a:lvl4pPr marL="1828800" lvl="3" indent="-228600" algn="l">
              <a:lnSpc>
                <a:spcPct val="90000"/>
              </a:lnSpc>
              <a:spcBef>
                <a:spcPts val="400"/>
              </a:spcBef>
              <a:spcAft>
                <a:spcPts val="0"/>
              </a:spcAft>
              <a:buClr>
                <a:schemeClr val="lt1"/>
              </a:buClr>
              <a:buSzPts val="1200"/>
              <a:buNone/>
              <a:defRPr sz="1200">
                <a:solidFill>
                  <a:schemeClr val="lt1"/>
                </a:solidFill>
              </a:defRPr>
            </a:lvl4pPr>
            <a:lvl5pPr marL="2286000" lvl="4" indent="-228600" algn="l">
              <a:lnSpc>
                <a:spcPct val="90000"/>
              </a:lnSpc>
              <a:spcBef>
                <a:spcPts val="400"/>
              </a:spcBef>
              <a:spcAft>
                <a:spcPts val="0"/>
              </a:spcAft>
              <a:buClr>
                <a:schemeClr val="lt1"/>
              </a:buClr>
              <a:buSzPts val="1200"/>
              <a:buNone/>
              <a:defRPr sz="1200">
                <a:solidFill>
                  <a:schemeClr val="lt1"/>
                </a:solidFill>
              </a:defRPr>
            </a:lvl5pPr>
            <a:lvl6pPr marL="2743200" lvl="5" indent="-228600" algn="l">
              <a:lnSpc>
                <a:spcPct val="90000"/>
              </a:lnSpc>
              <a:spcBef>
                <a:spcPts val="400"/>
              </a:spcBef>
              <a:spcAft>
                <a:spcPts val="0"/>
              </a:spcAft>
              <a:buClr>
                <a:schemeClr val="lt1"/>
              </a:buClr>
              <a:buSzPts val="1200"/>
              <a:buNone/>
              <a:defRPr sz="1200">
                <a:solidFill>
                  <a:schemeClr val="lt1"/>
                </a:solidFill>
              </a:defRPr>
            </a:lvl6pPr>
            <a:lvl7pPr marL="3200400" lvl="6" indent="-228600" algn="l">
              <a:lnSpc>
                <a:spcPct val="90000"/>
              </a:lnSpc>
              <a:spcBef>
                <a:spcPts val="400"/>
              </a:spcBef>
              <a:spcAft>
                <a:spcPts val="0"/>
              </a:spcAft>
              <a:buClr>
                <a:schemeClr val="lt1"/>
              </a:buClr>
              <a:buSzPts val="1200"/>
              <a:buNone/>
              <a:defRPr sz="1200">
                <a:solidFill>
                  <a:schemeClr val="lt1"/>
                </a:solidFill>
              </a:defRPr>
            </a:lvl7pPr>
            <a:lvl8pPr marL="3657600" lvl="7" indent="-228600" algn="l">
              <a:lnSpc>
                <a:spcPct val="90000"/>
              </a:lnSpc>
              <a:spcBef>
                <a:spcPts val="400"/>
              </a:spcBef>
              <a:spcAft>
                <a:spcPts val="0"/>
              </a:spcAft>
              <a:buClr>
                <a:schemeClr val="lt1"/>
              </a:buClr>
              <a:buSzPts val="1200"/>
              <a:buNone/>
              <a:defRPr sz="1200">
                <a:solidFill>
                  <a:schemeClr val="lt1"/>
                </a:solidFill>
              </a:defRPr>
            </a:lvl8pPr>
            <a:lvl9pPr marL="4114800" lvl="8" indent="-228600" algn="l">
              <a:lnSpc>
                <a:spcPct val="90000"/>
              </a:lnSpc>
              <a:spcBef>
                <a:spcPts val="400"/>
              </a:spcBef>
              <a:spcAft>
                <a:spcPts val="0"/>
              </a:spcAft>
              <a:buClr>
                <a:schemeClr val="lt1"/>
              </a:buClr>
              <a:buSzPts val="1200"/>
              <a:buNone/>
              <a:defRPr sz="1200">
                <a:solidFill>
                  <a:schemeClr val="lt1"/>
                </a:solidFill>
              </a:defRPr>
            </a:lvl9pPr>
          </a:lstStyle>
          <a:p>
            <a:endParaRPr/>
          </a:p>
        </p:txBody>
      </p:sp>
      <p:sp>
        <p:nvSpPr>
          <p:cNvPr id="77" name="Google Shape;77;p12"/>
          <p:cNvSpPr txBox="1">
            <a:spLocks noGrp="1"/>
          </p:cNvSpPr>
          <p:nvPr>
            <p:ph type="dt" idx="10"/>
          </p:nvPr>
        </p:nvSpPr>
        <p:spPr>
          <a:xfrm>
            <a:off x="6249301" y="4767263"/>
            <a:ext cx="1105265"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8" name="Google Shape;78;p1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pic>
        <p:nvPicPr>
          <p:cNvPr id="79" name="Google Shape;79;p12" descr="VDOE LOGO"/>
          <p:cNvPicPr preferRelativeResize="0"/>
          <p:nvPr/>
        </p:nvPicPr>
        <p:blipFill rotWithShape="1">
          <a:blip r:embed="rId2">
            <a:alphaModFix/>
          </a:blip>
          <a:srcRect/>
          <a:stretch/>
        </p:blipFill>
        <p:spPr>
          <a:xfrm>
            <a:off x="7297031" y="4587478"/>
            <a:ext cx="1846969" cy="615656"/>
          </a:xfrm>
          <a:prstGeom prst="rect">
            <a:avLst/>
          </a:prstGeom>
          <a:noFill/>
          <a:ln>
            <a:noFill/>
          </a:ln>
        </p:spPr>
      </p:pic>
      <p:sp>
        <p:nvSpPr>
          <p:cNvPr id="80" name="Google Shape;80;p12"/>
          <p:cNvSpPr txBox="1">
            <a:spLocks noGrp="1"/>
          </p:cNvSpPr>
          <p:nvPr>
            <p:ph type="sldNum" idx="12"/>
          </p:nvPr>
        </p:nvSpPr>
        <p:spPr>
          <a:xfrm>
            <a:off x="361021" y="4691992"/>
            <a:ext cx="2057400"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900" b="0" i="0" u="none" strike="noStrike" cap="none">
                <a:solidFill>
                  <a:schemeClr val="lt1"/>
                </a:solidFill>
                <a:latin typeface="Times New Roman"/>
                <a:ea typeface="Times New Roman"/>
                <a:cs typeface="Times New Roman"/>
                <a:sym typeface="Times New Roman"/>
              </a:defRPr>
            </a:lvl1pPr>
            <a:lvl2pPr marL="0" lvl="1" indent="0" algn="l">
              <a:spcBef>
                <a:spcPts val="0"/>
              </a:spcBef>
              <a:buNone/>
              <a:defRPr sz="900" b="0" i="0" u="none" strike="noStrike" cap="none">
                <a:solidFill>
                  <a:schemeClr val="lt1"/>
                </a:solidFill>
                <a:latin typeface="Times New Roman"/>
                <a:ea typeface="Times New Roman"/>
                <a:cs typeface="Times New Roman"/>
                <a:sym typeface="Times New Roman"/>
              </a:defRPr>
            </a:lvl2pPr>
            <a:lvl3pPr marL="0" lvl="2" indent="0" algn="l">
              <a:spcBef>
                <a:spcPts val="0"/>
              </a:spcBef>
              <a:buNone/>
              <a:defRPr sz="900" b="0" i="0" u="none" strike="noStrike" cap="none">
                <a:solidFill>
                  <a:schemeClr val="lt1"/>
                </a:solidFill>
                <a:latin typeface="Times New Roman"/>
                <a:ea typeface="Times New Roman"/>
                <a:cs typeface="Times New Roman"/>
                <a:sym typeface="Times New Roman"/>
              </a:defRPr>
            </a:lvl3pPr>
            <a:lvl4pPr marL="0" lvl="3" indent="0" algn="l">
              <a:spcBef>
                <a:spcPts val="0"/>
              </a:spcBef>
              <a:buNone/>
              <a:defRPr sz="900" b="0" i="0" u="none" strike="noStrike" cap="none">
                <a:solidFill>
                  <a:schemeClr val="lt1"/>
                </a:solidFill>
                <a:latin typeface="Times New Roman"/>
                <a:ea typeface="Times New Roman"/>
                <a:cs typeface="Times New Roman"/>
                <a:sym typeface="Times New Roman"/>
              </a:defRPr>
            </a:lvl4pPr>
            <a:lvl5pPr marL="0" lvl="4" indent="0" algn="l">
              <a:spcBef>
                <a:spcPts val="0"/>
              </a:spcBef>
              <a:buNone/>
              <a:defRPr sz="900" b="0" i="0" u="none" strike="noStrike" cap="none">
                <a:solidFill>
                  <a:schemeClr val="lt1"/>
                </a:solidFill>
                <a:latin typeface="Times New Roman"/>
                <a:ea typeface="Times New Roman"/>
                <a:cs typeface="Times New Roman"/>
                <a:sym typeface="Times New Roman"/>
              </a:defRPr>
            </a:lvl5pPr>
            <a:lvl6pPr marL="0" lvl="5" indent="0" algn="l">
              <a:spcBef>
                <a:spcPts val="0"/>
              </a:spcBef>
              <a:buNone/>
              <a:defRPr sz="900" b="0" i="0" u="none" strike="noStrike" cap="none">
                <a:solidFill>
                  <a:schemeClr val="lt1"/>
                </a:solidFill>
                <a:latin typeface="Times New Roman"/>
                <a:ea typeface="Times New Roman"/>
                <a:cs typeface="Times New Roman"/>
                <a:sym typeface="Times New Roman"/>
              </a:defRPr>
            </a:lvl6pPr>
            <a:lvl7pPr marL="0" lvl="6" indent="0" algn="l">
              <a:spcBef>
                <a:spcPts val="0"/>
              </a:spcBef>
              <a:buNone/>
              <a:defRPr sz="900" b="0" i="0" u="none" strike="noStrike" cap="none">
                <a:solidFill>
                  <a:schemeClr val="lt1"/>
                </a:solidFill>
                <a:latin typeface="Times New Roman"/>
                <a:ea typeface="Times New Roman"/>
                <a:cs typeface="Times New Roman"/>
                <a:sym typeface="Times New Roman"/>
              </a:defRPr>
            </a:lvl7pPr>
            <a:lvl8pPr marL="0" lvl="7" indent="0" algn="l">
              <a:spcBef>
                <a:spcPts val="0"/>
              </a:spcBef>
              <a:buNone/>
              <a:defRPr sz="900" b="0" i="0" u="none" strike="noStrike" cap="none">
                <a:solidFill>
                  <a:schemeClr val="lt1"/>
                </a:solidFill>
                <a:latin typeface="Times New Roman"/>
                <a:ea typeface="Times New Roman"/>
                <a:cs typeface="Times New Roman"/>
                <a:sym typeface="Times New Roman"/>
              </a:defRPr>
            </a:lvl8pPr>
            <a:lvl9pPr marL="0" lvl="8" indent="0" algn="l">
              <a:spcBef>
                <a:spcPts val="0"/>
              </a:spcBef>
              <a:buNone/>
              <a:defRPr sz="900" b="0" i="0" u="none" strike="noStrike" cap="none">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Alternate Section Header - RED">
  <p:cSld name="Alternate Section Header - RED">
    <p:bg>
      <p:bgPr>
        <a:solidFill>
          <a:schemeClr val="accent1"/>
        </a:solidFill>
        <a:effectLst/>
      </p:bgPr>
    </p:bg>
    <p:spTree>
      <p:nvGrpSpPr>
        <p:cNvPr id="1" name="Shape 81"/>
        <p:cNvGrpSpPr/>
        <p:nvPr/>
      </p:nvGrpSpPr>
      <p:grpSpPr>
        <a:xfrm>
          <a:off x="0" y="0"/>
          <a:ext cx="0" cy="0"/>
          <a:chOff x="0" y="0"/>
          <a:chExt cx="0" cy="0"/>
        </a:xfrm>
      </p:grpSpPr>
      <p:sp>
        <p:nvSpPr>
          <p:cNvPr id="82" name="Google Shape;82;p13"/>
          <p:cNvSpPr txBox="1">
            <a:spLocks noGrp="1"/>
          </p:cNvSpPr>
          <p:nvPr>
            <p:ph type="title"/>
          </p:nvPr>
        </p:nvSpPr>
        <p:spPr>
          <a:xfrm>
            <a:off x="623888" y="1282304"/>
            <a:ext cx="7886700" cy="213955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lt1"/>
              </a:buClr>
              <a:buSzPts val="3800"/>
              <a:buFont typeface="Trebuchet MS"/>
              <a:buNone/>
              <a:defRPr sz="38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3" name="Google Shape;83;p13"/>
          <p:cNvSpPr txBox="1">
            <a:spLocks noGrp="1"/>
          </p:cNvSpPr>
          <p:nvPr>
            <p:ph type="body" idx="1"/>
          </p:nvPr>
        </p:nvSpPr>
        <p:spPr>
          <a:xfrm>
            <a:off x="623888" y="3442097"/>
            <a:ext cx="7886700" cy="112514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800"/>
              <a:buNone/>
              <a:defRPr sz="1800">
                <a:solidFill>
                  <a:schemeClr val="dk1"/>
                </a:solidFill>
              </a:defRPr>
            </a:lvl1pPr>
            <a:lvl2pPr marL="914400" lvl="1" indent="-228600" algn="l">
              <a:lnSpc>
                <a:spcPct val="90000"/>
              </a:lnSpc>
              <a:spcBef>
                <a:spcPts val="400"/>
              </a:spcBef>
              <a:spcAft>
                <a:spcPts val="0"/>
              </a:spcAft>
              <a:buClr>
                <a:schemeClr val="lt1"/>
              </a:buClr>
              <a:buSzPts val="1500"/>
              <a:buNone/>
              <a:defRPr sz="1500">
                <a:solidFill>
                  <a:schemeClr val="lt1"/>
                </a:solidFill>
              </a:defRPr>
            </a:lvl2pPr>
            <a:lvl3pPr marL="1371600" lvl="2" indent="-228600" algn="l">
              <a:lnSpc>
                <a:spcPct val="90000"/>
              </a:lnSpc>
              <a:spcBef>
                <a:spcPts val="400"/>
              </a:spcBef>
              <a:spcAft>
                <a:spcPts val="0"/>
              </a:spcAft>
              <a:buClr>
                <a:schemeClr val="lt1"/>
              </a:buClr>
              <a:buSzPts val="1400"/>
              <a:buNone/>
              <a:defRPr sz="1400">
                <a:solidFill>
                  <a:schemeClr val="lt1"/>
                </a:solidFill>
              </a:defRPr>
            </a:lvl3pPr>
            <a:lvl4pPr marL="1828800" lvl="3" indent="-228600" algn="l">
              <a:lnSpc>
                <a:spcPct val="90000"/>
              </a:lnSpc>
              <a:spcBef>
                <a:spcPts val="400"/>
              </a:spcBef>
              <a:spcAft>
                <a:spcPts val="0"/>
              </a:spcAft>
              <a:buClr>
                <a:schemeClr val="lt1"/>
              </a:buClr>
              <a:buSzPts val="1200"/>
              <a:buNone/>
              <a:defRPr sz="1200">
                <a:solidFill>
                  <a:schemeClr val="lt1"/>
                </a:solidFill>
              </a:defRPr>
            </a:lvl4pPr>
            <a:lvl5pPr marL="2286000" lvl="4" indent="-228600" algn="l">
              <a:lnSpc>
                <a:spcPct val="90000"/>
              </a:lnSpc>
              <a:spcBef>
                <a:spcPts val="400"/>
              </a:spcBef>
              <a:spcAft>
                <a:spcPts val="0"/>
              </a:spcAft>
              <a:buClr>
                <a:schemeClr val="lt1"/>
              </a:buClr>
              <a:buSzPts val="1200"/>
              <a:buNone/>
              <a:defRPr sz="1200">
                <a:solidFill>
                  <a:schemeClr val="lt1"/>
                </a:solidFill>
              </a:defRPr>
            </a:lvl5pPr>
            <a:lvl6pPr marL="2743200" lvl="5" indent="-228600" algn="l">
              <a:lnSpc>
                <a:spcPct val="90000"/>
              </a:lnSpc>
              <a:spcBef>
                <a:spcPts val="400"/>
              </a:spcBef>
              <a:spcAft>
                <a:spcPts val="0"/>
              </a:spcAft>
              <a:buClr>
                <a:schemeClr val="lt1"/>
              </a:buClr>
              <a:buSzPts val="1200"/>
              <a:buNone/>
              <a:defRPr sz="1200">
                <a:solidFill>
                  <a:schemeClr val="lt1"/>
                </a:solidFill>
              </a:defRPr>
            </a:lvl6pPr>
            <a:lvl7pPr marL="3200400" lvl="6" indent="-228600" algn="l">
              <a:lnSpc>
                <a:spcPct val="90000"/>
              </a:lnSpc>
              <a:spcBef>
                <a:spcPts val="400"/>
              </a:spcBef>
              <a:spcAft>
                <a:spcPts val="0"/>
              </a:spcAft>
              <a:buClr>
                <a:schemeClr val="lt1"/>
              </a:buClr>
              <a:buSzPts val="1200"/>
              <a:buNone/>
              <a:defRPr sz="1200">
                <a:solidFill>
                  <a:schemeClr val="lt1"/>
                </a:solidFill>
              </a:defRPr>
            </a:lvl7pPr>
            <a:lvl8pPr marL="3657600" lvl="7" indent="-228600" algn="l">
              <a:lnSpc>
                <a:spcPct val="90000"/>
              </a:lnSpc>
              <a:spcBef>
                <a:spcPts val="400"/>
              </a:spcBef>
              <a:spcAft>
                <a:spcPts val="0"/>
              </a:spcAft>
              <a:buClr>
                <a:schemeClr val="lt1"/>
              </a:buClr>
              <a:buSzPts val="1200"/>
              <a:buNone/>
              <a:defRPr sz="1200">
                <a:solidFill>
                  <a:schemeClr val="lt1"/>
                </a:solidFill>
              </a:defRPr>
            </a:lvl8pPr>
            <a:lvl9pPr marL="4114800" lvl="8" indent="-228600" algn="l">
              <a:lnSpc>
                <a:spcPct val="90000"/>
              </a:lnSpc>
              <a:spcBef>
                <a:spcPts val="400"/>
              </a:spcBef>
              <a:spcAft>
                <a:spcPts val="0"/>
              </a:spcAft>
              <a:buClr>
                <a:schemeClr val="lt1"/>
              </a:buClr>
              <a:buSzPts val="1200"/>
              <a:buNone/>
              <a:defRPr sz="1200">
                <a:solidFill>
                  <a:schemeClr val="lt1"/>
                </a:solidFill>
              </a:defRPr>
            </a:lvl9pPr>
          </a:lstStyle>
          <a:p>
            <a:endParaRPr/>
          </a:p>
        </p:txBody>
      </p:sp>
      <p:sp>
        <p:nvSpPr>
          <p:cNvPr id="84" name="Google Shape;84;p13"/>
          <p:cNvSpPr txBox="1">
            <a:spLocks noGrp="1"/>
          </p:cNvSpPr>
          <p:nvPr>
            <p:ph type="dt" idx="10"/>
          </p:nvPr>
        </p:nvSpPr>
        <p:spPr>
          <a:xfrm>
            <a:off x="6200606" y="4767263"/>
            <a:ext cx="1029815"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5" name="Google Shape;85;p1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pic>
        <p:nvPicPr>
          <p:cNvPr id="86" name="Google Shape;86;p13" descr="VDOE LOGO"/>
          <p:cNvPicPr preferRelativeResize="0"/>
          <p:nvPr/>
        </p:nvPicPr>
        <p:blipFill rotWithShape="1">
          <a:blip r:embed="rId2">
            <a:alphaModFix/>
          </a:blip>
          <a:srcRect/>
          <a:stretch/>
        </p:blipFill>
        <p:spPr>
          <a:xfrm>
            <a:off x="7216755" y="4567238"/>
            <a:ext cx="1898854" cy="632951"/>
          </a:xfrm>
          <a:prstGeom prst="rect">
            <a:avLst/>
          </a:prstGeom>
          <a:noFill/>
          <a:ln>
            <a:noFill/>
          </a:ln>
        </p:spPr>
      </p:pic>
      <p:sp>
        <p:nvSpPr>
          <p:cNvPr id="87" name="Google Shape;87;p13"/>
          <p:cNvSpPr txBox="1">
            <a:spLocks noGrp="1"/>
          </p:cNvSpPr>
          <p:nvPr>
            <p:ph type="sldNum" idx="12"/>
          </p:nvPr>
        </p:nvSpPr>
        <p:spPr>
          <a:xfrm>
            <a:off x="361021" y="4691992"/>
            <a:ext cx="2057400"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900" b="0" i="0" u="none" strike="noStrike" cap="none">
                <a:solidFill>
                  <a:schemeClr val="lt1"/>
                </a:solidFill>
                <a:latin typeface="Times New Roman"/>
                <a:ea typeface="Times New Roman"/>
                <a:cs typeface="Times New Roman"/>
                <a:sym typeface="Times New Roman"/>
              </a:defRPr>
            </a:lvl1pPr>
            <a:lvl2pPr marL="0" lvl="1" indent="0" algn="l">
              <a:spcBef>
                <a:spcPts val="0"/>
              </a:spcBef>
              <a:buNone/>
              <a:defRPr sz="900" b="0" i="0" u="none" strike="noStrike" cap="none">
                <a:solidFill>
                  <a:schemeClr val="lt1"/>
                </a:solidFill>
                <a:latin typeface="Times New Roman"/>
                <a:ea typeface="Times New Roman"/>
                <a:cs typeface="Times New Roman"/>
                <a:sym typeface="Times New Roman"/>
              </a:defRPr>
            </a:lvl2pPr>
            <a:lvl3pPr marL="0" lvl="2" indent="0" algn="l">
              <a:spcBef>
                <a:spcPts val="0"/>
              </a:spcBef>
              <a:buNone/>
              <a:defRPr sz="900" b="0" i="0" u="none" strike="noStrike" cap="none">
                <a:solidFill>
                  <a:schemeClr val="lt1"/>
                </a:solidFill>
                <a:latin typeface="Times New Roman"/>
                <a:ea typeface="Times New Roman"/>
                <a:cs typeface="Times New Roman"/>
                <a:sym typeface="Times New Roman"/>
              </a:defRPr>
            </a:lvl3pPr>
            <a:lvl4pPr marL="0" lvl="3" indent="0" algn="l">
              <a:spcBef>
                <a:spcPts val="0"/>
              </a:spcBef>
              <a:buNone/>
              <a:defRPr sz="900" b="0" i="0" u="none" strike="noStrike" cap="none">
                <a:solidFill>
                  <a:schemeClr val="lt1"/>
                </a:solidFill>
                <a:latin typeface="Times New Roman"/>
                <a:ea typeface="Times New Roman"/>
                <a:cs typeface="Times New Roman"/>
                <a:sym typeface="Times New Roman"/>
              </a:defRPr>
            </a:lvl4pPr>
            <a:lvl5pPr marL="0" lvl="4" indent="0" algn="l">
              <a:spcBef>
                <a:spcPts val="0"/>
              </a:spcBef>
              <a:buNone/>
              <a:defRPr sz="900" b="0" i="0" u="none" strike="noStrike" cap="none">
                <a:solidFill>
                  <a:schemeClr val="lt1"/>
                </a:solidFill>
                <a:latin typeface="Times New Roman"/>
                <a:ea typeface="Times New Roman"/>
                <a:cs typeface="Times New Roman"/>
                <a:sym typeface="Times New Roman"/>
              </a:defRPr>
            </a:lvl5pPr>
            <a:lvl6pPr marL="0" lvl="5" indent="0" algn="l">
              <a:spcBef>
                <a:spcPts val="0"/>
              </a:spcBef>
              <a:buNone/>
              <a:defRPr sz="900" b="0" i="0" u="none" strike="noStrike" cap="none">
                <a:solidFill>
                  <a:schemeClr val="lt1"/>
                </a:solidFill>
                <a:latin typeface="Times New Roman"/>
                <a:ea typeface="Times New Roman"/>
                <a:cs typeface="Times New Roman"/>
                <a:sym typeface="Times New Roman"/>
              </a:defRPr>
            </a:lvl6pPr>
            <a:lvl7pPr marL="0" lvl="6" indent="0" algn="l">
              <a:spcBef>
                <a:spcPts val="0"/>
              </a:spcBef>
              <a:buNone/>
              <a:defRPr sz="900" b="0" i="0" u="none" strike="noStrike" cap="none">
                <a:solidFill>
                  <a:schemeClr val="lt1"/>
                </a:solidFill>
                <a:latin typeface="Times New Roman"/>
                <a:ea typeface="Times New Roman"/>
                <a:cs typeface="Times New Roman"/>
                <a:sym typeface="Times New Roman"/>
              </a:defRPr>
            </a:lvl7pPr>
            <a:lvl8pPr marL="0" lvl="7" indent="0" algn="l">
              <a:spcBef>
                <a:spcPts val="0"/>
              </a:spcBef>
              <a:buNone/>
              <a:defRPr sz="900" b="0" i="0" u="none" strike="noStrike" cap="none">
                <a:solidFill>
                  <a:schemeClr val="lt1"/>
                </a:solidFill>
                <a:latin typeface="Times New Roman"/>
                <a:ea typeface="Times New Roman"/>
                <a:cs typeface="Times New Roman"/>
                <a:sym typeface="Times New Roman"/>
              </a:defRPr>
            </a:lvl8pPr>
            <a:lvl9pPr marL="0" lvl="8" indent="0" algn="l">
              <a:spcBef>
                <a:spcPts val="0"/>
              </a:spcBef>
              <a:buNone/>
              <a:defRPr sz="900" b="0" i="0" u="none" strike="noStrike" cap="none">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8"/>
        <p:cNvGrpSpPr/>
        <p:nvPr/>
      </p:nvGrpSpPr>
      <p:grpSpPr>
        <a:xfrm>
          <a:off x="0" y="0"/>
          <a:ext cx="0" cy="0"/>
          <a:chOff x="0" y="0"/>
          <a:chExt cx="0" cy="0"/>
        </a:xfrm>
      </p:grpSpPr>
      <p:sp>
        <p:nvSpPr>
          <p:cNvPr id="89" name="Google Shape;89;p14" descr="Background pattern&#10;&#10;Description automatically generated"/>
          <p:cNvSpPr/>
          <p:nvPr/>
        </p:nvSpPr>
        <p:spPr>
          <a:xfrm rot="5400000">
            <a:off x="2000250" y="-2000249"/>
            <a:ext cx="5143500" cy="9144000"/>
          </a:xfrm>
          <a:prstGeom prst="rect">
            <a:avLst/>
          </a:prstGeom>
          <a:solidFill>
            <a:srgbClr val="FFFFFF"/>
          </a:solidFill>
          <a:ln>
            <a:noFill/>
          </a:ln>
        </p:spPr>
      </p:sp>
      <p:sp>
        <p:nvSpPr>
          <p:cNvPr id="90" name="Google Shape;90;p14"/>
          <p:cNvSpPr txBox="1">
            <a:spLocks noGrp="1"/>
          </p:cNvSpPr>
          <p:nvPr>
            <p:ph type="title"/>
          </p:nvPr>
        </p:nvSpPr>
        <p:spPr>
          <a:xfrm>
            <a:off x="628650" y="910620"/>
            <a:ext cx="7886700" cy="662246"/>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1" name="Google Shape;91;p14"/>
          <p:cNvSpPr txBox="1">
            <a:spLocks noGrp="1"/>
          </p:cNvSpPr>
          <p:nvPr>
            <p:ph type="body" idx="1"/>
          </p:nvPr>
        </p:nvSpPr>
        <p:spPr>
          <a:xfrm rot="5400000">
            <a:off x="3097980" y="-784648"/>
            <a:ext cx="2948039"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rgbClr val="C22536"/>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accent1"/>
              </a:buClr>
              <a:buSzPts val="1400"/>
              <a:buChar char="•"/>
              <a:defRPr/>
            </a:lvl4pPr>
            <a:lvl5pPr marL="2286000" lvl="4" indent="-317500" algn="l">
              <a:lnSpc>
                <a:spcPct val="90000"/>
              </a:lnSpc>
              <a:spcBef>
                <a:spcPts val="400"/>
              </a:spcBef>
              <a:spcAft>
                <a:spcPts val="0"/>
              </a:spcAft>
              <a:buClr>
                <a:schemeClr val="accent5"/>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2" name="Google Shape;92;p14"/>
          <p:cNvSpPr txBox="1">
            <a:spLocks noGrp="1"/>
          </p:cNvSpPr>
          <p:nvPr>
            <p:ph type="dt" idx="10"/>
          </p:nvPr>
        </p:nvSpPr>
        <p:spPr>
          <a:xfrm>
            <a:off x="6725579" y="4525435"/>
            <a:ext cx="205740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3" name="Google Shape;93;p1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4" name="Google Shape;94;p14"/>
          <p:cNvSpPr txBox="1">
            <a:spLocks noGrp="1"/>
          </p:cNvSpPr>
          <p:nvPr>
            <p:ph type="sldNum" idx="12"/>
          </p:nvPr>
        </p:nvSpPr>
        <p:spPr>
          <a:xfrm>
            <a:off x="6457950" y="4767263"/>
            <a:ext cx="758805"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5"/>
        <p:cNvGrpSpPr/>
        <p:nvPr/>
      </p:nvGrpSpPr>
      <p:grpSpPr>
        <a:xfrm>
          <a:off x="0" y="0"/>
          <a:ext cx="0" cy="0"/>
          <a:chOff x="0" y="0"/>
          <a:chExt cx="0" cy="0"/>
        </a:xfrm>
      </p:grpSpPr>
      <p:sp>
        <p:nvSpPr>
          <p:cNvPr id="96" name="Google Shape;96;p15" descr="Background pattern&#10;&#10;Description automatically generated"/>
          <p:cNvSpPr/>
          <p:nvPr/>
        </p:nvSpPr>
        <p:spPr>
          <a:xfrm rot="5400000">
            <a:off x="2000250" y="-2000249"/>
            <a:ext cx="5143501" cy="9144001"/>
          </a:xfrm>
          <a:prstGeom prst="rect">
            <a:avLst/>
          </a:prstGeom>
          <a:solidFill>
            <a:srgbClr val="FFFFFF"/>
          </a:solidFill>
          <a:ln>
            <a:noFill/>
          </a:ln>
        </p:spPr>
      </p:sp>
      <p:sp>
        <p:nvSpPr>
          <p:cNvPr id="97" name="Google Shape;97;p15"/>
          <p:cNvSpPr txBox="1">
            <a:spLocks noGrp="1"/>
          </p:cNvSpPr>
          <p:nvPr>
            <p:ph type="title"/>
          </p:nvPr>
        </p:nvSpPr>
        <p:spPr>
          <a:xfrm rot="5400000">
            <a:off x="5350073" y="1467446"/>
            <a:ext cx="4358879" cy="1971675"/>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8" name="Google Shape;98;p15"/>
          <p:cNvSpPr txBox="1">
            <a:spLocks noGrp="1"/>
          </p:cNvSpPr>
          <p:nvPr>
            <p:ph type="body" idx="1"/>
          </p:nvPr>
        </p:nvSpPr>
        <p:spPr>
          <a:xfrm rot="5400000">
            <a:off x="1349573" y="-447079"/>
            <a:ext cx="4358879" cy="5800725"/>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rgbClr val="C22536"/>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accent1"/>
              </a:buClr>
              <a:buSzPts val="1400"/>
              <a:buChar char="•"/>
              <a:defRPr/>
            </a:lvl4pPr>
            <a:lvl5pPr marL="2286000" lvl="4" indent="-317500" algn="l">
              <a:lnSpc>
                <a:spcPct val="90000"/>
              </a:lnSpc>
              <a:spcBef>
                <a:spcPts val="400"/>
              </a:spcBef>
              <a:spcAft>
                <a:spcPts val="0"/>
              </a:spcAft>
              <a:buClr>
                <a:schemeClr val="accent5"/>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9" name="Google Shape;99;p15"/>
          <p:cNvSpPr txBox="1">
            <a:spLocks noGrp="1"/>
          </p:cNvSpPr>
          <p:nvPr>
            <p:ph type="dt" idx="10"/>
          </p:nvPr>
        </p:nvSpPr>
        <p:spPr>
          <a:xfrm>
            <a:off x="6725579" y="4525435"/>
            <a:ext cx="205740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0" name="Google Shape;100;p15"/>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1" name="Google Shape;101;p15"/>
          <p:cNvSpPr txBox="1">
            <a:spLocks noGrp="1"/>
          </p:cNvSpPr>
          <p:nvPr>
            <p:ph type="sldNum" idx="12"/>
          </p:nvPr>
        </p:nvSpPr>
        <p:spPr>
          <a:xfrm>
            <a:off x="6457950" y="4767263"/>
            <a:ext cx="758805"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lain Title Page" type="title">
  <p:cSld name="TITLE">
    <p:spTree>
      <p:nvGrpSpPr>
        <p:cNvPr id="1" name="Shape 206"/>
        <p:cNvGrpSpPr/>
        <p:nvPr/>
      </p:nvGrpSpPr>
      <p:grpSpPr>
        <a:xfrm>
          <a:off x="0" y="0"/>
          <a:ext cx="0" cy="0"/>
          <a:chOff x="0" y="0"/>
          <a:chExt cx="0" cy="0"/>
        </a:xfrm>
      </p:grpSpPr>
      <p:sp>
        <p:nvSpPr>
          <p:cNvPr id="207" name="Google Shape;207;p32"/>
          <p:cNvSpPr txBox="1">
            <a:spLocks noGrp="1"/>
          </p:cNvSpPr>
          <p:nvPr>
            <p:ph type="ctrTitle"/>
          </p:nvPr>
        </p:nvSpPr>
        <p:spPr>
          <a:xfrm>
            <a:off x="1143000" y="1169759"/>
            <a:ext cx="6858000" cy="17907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1"/>
              </a:buClr>
              <a:buSzPts val="4500"/>
              <a:buFont typeface="Times New Roman"/>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08" name="Google Shape;208;p32"/>
          <p:cNvSpPr txBox="1">
            <a:spLocks noGrp="1"/>
          </p:cNvSpPr>
          <p:nvPr>
            <p:ph type="subTitle" idx="1"/>
          </p:nvPr>
        </p:nvSpPr>
        <p:spPr>
          <a:xfrm>
            <a:off x="1143000" y="3029515"/>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400"/>
              </a:spcBef>
              <a:spcAft>
                <a:spcPts val="0"/>
              </a:spcAft>
              <a:buClr>
                <a:srgbClr val="C22536"/>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accent1"/>
              </a:buClr>
              <a:buSzPts val="1200"/>
              <a:buNone/>
              <a:defRPr sz="1200"/>
            </a:lvl4pPr>
            <a:lvl5pPr lvl="4" algn="ctr" rtl="0">
              <a:lnSpc>
                <a:spcPct val="90000"/>
              </a:lnSpc>
              <a:spcBef>
                <a:spcPts val="400"/>
              </a:spcBef>
              <a:spcAft>
                <a:spcPts val="0"/>
              </a:spcAft>
              <a:buClr>
                <a:schemeClr val="accent5"/>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209" name="Google Shape;209;p3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10" name="Google Shape;210;p3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11" name="Google Shape;211;p32"/>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2"/>
        <p:cNvGrpSpPr/>
        <p:nvPr/>
      </p:nvGrpSpPr>
      <p:grpSpPr>
        <a:xfrm>
          <a:off x="0" y="0"/>
          <a:ext cx="0" cy="0"/>
          <a:chOff x="0" y="0"/>
          <a:chExt cx="0" cy="0"/>
        </a:xfrm>
      </p:grpSpPr>
      <p:sp>
        <p:nvSpPr>
          <p:cNvPr id="213" name="Google Shape;213;p33"/>
          <p:cNvSpPr txBox="1">
            <a:spLocks noGrp="1"/>
          </p:cNvSpPr>
          <p:nvPr>
            <p:ph type="title"/>
          </p:nvPr>
        </p:nvSpPr>
        <p:spPr>
          <a:xfrm>
            <a:off x="628650" y="858440"/>
            <a:ext cx="7886700" cy="6621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accent1"/>
              </a:buClr>
              <a:buSzPts val="2400"/>
              <a:buFont typeface="Times New Roman"/>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14" name="Google Shape;214;p33"/>
          <p:cNvSpPr txBox="1">
            <a:spLocks noGrp="1"/>
          </p:cNvSpPr>
          <p:nvPr>
            <p:ph type="body" idx="1"/>
          </p:nvPr>
        </p:nvSpPr>
        <p:spPr>
          <a:xfrm>
            <a:off x="628650" y="1684682"/>
            <a:ext cx="7886700" cy="2948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rgbClr val="C22536"/>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accent1"/>
              </a:buClr>
              <a:buSzPts val="1400"/>
              <a:buChar char="•"/>
              <a:defRPr b="1"/>
            </a:lvl4pPr>
            <a:lvl5pPr marL="2286000" lvl="4" indent="-317500" algn="l" rtl="0">
              <a:lnSpc>
                <a:spcPct val="90000"/>
              </a:lnSpc>
              <a:spcBef>
                <a:spcPts val="400"/>
              </a:spcBef>
              <a:spcAft>
                <a:spcPts val="0"/>
              </a:spcAft>
              <a:buClr>
                <a:schemeClr val="accent5"/>
              </a:buClr>
              <a:buSzPts val="1400"/>
              <a:buChar char="•"/>
              <a:defRPr b="1"/>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15" name="Google Shape;215;p3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16" name="Google Shape;216;p3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17" name="Google Shape;217;p33"/>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orient="horz" pos="318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8"/>
        <p:cNvGrpSpPr/>
        <p:nvPr/>
      </p:nvGrpSpPr>
      <p:grpSpPr>
        <a:xfrm>
          <a:off x="0" y="0"/>
          <a:ext cx="0" cy="0"/>
          <a:chOff x="0" y="0"/>
          <a:chExt cx="0" cy="0"/>
        </a:xfrm>
      </p:grpSpPr>
      <p:sp>
        <p:nvSpPr>
          <p:cNvPr id="219" name="Google Shape;219;p34"/>
          <p:cNvSpPr txBox="1">
            <a:spLocks noGrp="1"/>
          </p:cNvSpPr>
          <p:nvPr>
            <p:ph type="title"/>
          </p:nvPr>
        </p:nvSpPr>
        <p:spPr>
          <a:xfrm>
            <a:off x="623888" y="827594"/>
            <a:ext cx="7886700" cy="21396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3800"/>
              <a:buFont typeface="Times New Roman"/>
              <a:buNone/>
              <a:defRPr sz="38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20" name="Google Shape;220;p34"/>
          <p:cNvSpPr txBox="1">
            <a:spLocks noGrp="1"/>
          </p:cNvSpPr>
          <p:nvPr>
            <p:ph type="body" idx="1"/>
          </p:nvPr>
        </p:nvSpPr>
        <p:spPr>
          <a:xfrm>
            <a:off x="623888" y="3084293"/>
            <a:ext cx="7886700" cy="11253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rgbClr val="888888"/>
              </a:buClr>
              <a:buSzPts val="1800"/>
              <a:buNone/>
              <a:defRPr sz="1800">
                <a:solidFill>
                  <a:srgbClr val="888888"/>
                </a:solidFill>
              </a:defRPr>
            </a:lvl1pPr>
            <a:lvl2pPr marL="914400" lvl="1" indent="-228600" algn="l" rtl="0">
              <a:lnSpc>
                <a:spcPct val="90000"/>
              </a:lnSpc>
              <a:spcBef>
                <a:spcPts val="400"/>
              </a:spcBef>
              <a:spcAft>
                <a:spcPts val="0"/>
              </a:spcAft>
              <a:buClr>
                <a:srgbClr val="888888"/>
              </a:buClr>
              <a:buSzPts val="1500"/>
              <a:buNone/>
              <a:defRPr sz="1500">
                <a:solidFill>
                  <a:srgbClr val="888888"/>
                </a:solidFill>
              </a:defRPr>
            </a:lvl2pPr>
            <a:lvl3pPr marL="1371600" lvl="2" indent="-228600" algn="l" rtl="0">
              <a:lnSpc>
                <a:spcPct val="90000"/>
              </a:lnSpc>
              <a:spcBef>
                <a:spcPts val="400"/>
              </a:spcBef>
              <a:spcAft>
                <a:spcPts val="0"/>
              </a:spcAft>
              <a:buClr>
                <a:srgbClr val="888888"/>
              </a:buClr>
              <a:buSzPts val="1400"/>
              <a:buNone/>
              <a:defRPr sz="1400">
                <a:solidFill>
                  <a:srgbClr val="888888"/>
                </a:solidFill>
              </a:defRPr>
            </a:lvl3pPr>
            <a:lvl4pPr marL="1828800" lvl="3" indent="-228600" algn="l" rtl="0">
              <a:lnSpc>
                <a:spcPct val="90000"/>
              </a:lnSpc>
              <a:spcBef>
                <a:spcPts val="400"/>
              </a:spcBef>
              <a:spcAft>
                <a:spcPts val="0"/>
              </a:spcAft>
              <a:buClr>
                <a:srgbClr val="888888"/>
              </a:buClr>
              <a:buSzPts val="1200"/>
              <a:buNone/>
              <a:defRPr sz="1200">
                <a:solidFill>
                  <a:srgbClr val="888888"/>
                </a:solidFill>
              </a:defRPr>
            </a:lvl4pPr>
            <a:lvl5pPr marL="2286000" lvl="4" indent="-228600" algn="l" rtl="0">
              <a:lnSpc>
                <a:spcPct val="90000"/>
              </a:lnSpc>
              <a:spcBef>
                <a:spcPts val="400"/>
              </a:spcBef>
              <a:spcAft>
                <a:spcPts val="0"/>
              </a:spcAft>
              <a:buClr>
                <a:srgbClr val="888888"/>
              </a:buClr>
              <a:buSzPts val="12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221" name="Google Shape;221;p3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22" name="Google Shape;222;p3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23" name="Google Shape;223;p34"/>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spTree>
      <p:nvGrpSpPr>
        <p:cNvPr id="1" name="Shape 224"/>
        <p:cNvGrpSpPr/>
        <p:nvPr/>
      </p:nvGrpSpPr>
      <p:grpSpPr>
        <a:xfrm>
          <a:off x="0" y="0"/>
          <a:ext cx="0" cy="0"/>
          <a:chOff x="0" y="0"/>
          <a:chExt cx="0" cy="0"/>
        </a:xfrm>
      </p:grpSpPr>
      <p:pic>
        <p:nvPicPr>
          <p:cNvPr id="225" name="Google Shape;225;p35" descr="A picture containing photo, newspaper, different, many&#10;&#10;Description automatically generated"/>
          <p:cNvPicPr preferRelativeResize="0"/>
          <p:nvPr/>
        </p:nvPicPr>
        <p:blipFill rotWithShape="1">
          <a:blip r:embed="rId2">
            <a:alphaModFix amt="20000"/>
          </a:blip>
          <a:srcRect/>
          <a:stretch/>
        </p:blipFill>
        <p:spPr>
          <a:xfrm>
            <a:off x="0" y="1255"/>
            <a:ext cx="9144001" cy="5140990"/>
          </a:xfrm>
          <a:prstGeom prst="rect">
            <a:avLst/>
          </a:prstGeom>
          <a:noFill/>
          <a:ln>
            <a:noFill/>
          </a:ln>
        </p:spPr>
      </p:pic>
      <p:sp>
        <p:nvSpPr>
          <p:cNvPr id="226" name="Google Shape;226;p3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27" name="Google Shape;227;p3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28" name="Google Shape;228;p3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29" name="Google Shape;229;p35"/>
          <p:cNvSpPr txBox="1">
            <a:spLocks noGrp="1"/>
          </p:cNvSpPr>
          <p:nvPr>
            <p:ph type="ctrTitle"/>
          </p:nvPr>
        </p:nvSpPr>
        <p:spPr>
          <a:xfrm>
            <a:off x="1143000" y="1676399"/>
            <a:ext cx="6858000" cy="1790700"/>
          </a:xfrm>
          <a:prstGeom prst="rect">
            <a:avLst/>
          </a:prstGeom>
          <a:solidFill>
            <a:schemeClr val="lt1">
              <a:alpha val="62750"/>
            </a:schemeClr>
          </a:solidFill>
          <a:ln w="79375" cap="rnd" cmpd="sng">
            <a:solidFill>
              <a:srgbClr val="C00000">
                <a:alpha val="78820"/>
              </a:srgbClr>
            </a:solidFill>
            <a:prstDash val="solid"/>
            <a:round/>
            <a:headEnd type="none" w="sm" len="sm"/>
            <a:tailEnd type="none" w="sm" len="sm"/>
          </a:ln>
        </p:spPr>
        <p:txBody>
          <a:bodyPr spcFirstLastPara="1" wrap="square" lIns="68575" tIns="34275" rIns="68575" bIns="34275" anchor="ctr" anchorCtr="0">
            <a:normAutofit/>
          </a:bodyPr>
          <a:lstStyle>
            <a:lvl1pPr lvl="0" algn="ctr" rtl="0">
              <a:lnSpc>
                <a:spcPct val="90000"/>
              </a:lnSpc>
              <a:spcBef>
                <a:spcPts val="0"/>
              </a:spcBef>
              <a:spcAft>
                <a:spcPts val="0"/>
              </a:spcAft>
              <a:buClr>
                <a:schemeClr val="accent1"/>
              </a:buClr>
              <a:buSzPts val="4500"/>
              <a:buFont typeface="Times New Roman"/>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30" name="Google Shape;230;p35"/>
          <p:cNvSpPr txBox="1">
            <a:spLocks noGrp="1"/>
          </p:cNvSpPr>
          <p:nvPr>
            <p:ph type="subTitle" idx="1"/>
          </p:nvPr>
        </p:nvSpPr>
        <p:spPr>
          <a:xfrm>
            <a:off x="1084006" y="3536156"/>
            <a:ext cx="6858000" cy="7716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400"/>
              </a:spcBef>
              <a:spcAft>
                <a:spcPts val="0"/>
              </a:spcAft>
              <a:buClr>
                <a:srgbClr val="C22536"/>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accent1"/>
              </a:buClr>
              <a:buSzPts val="1200"/>
              <a:buNone/>
              <a:defRPr sz="1200"/>
            </a:lvl4pPr>
            <a:lvl5pPr lvl="4" algn="ctr" rtl="0">
              <a:lnSpc>
                <a:spcPct val="90000"/>
              </a:lnSpc>
              <a:spcBef>
                <a:spcPts val="400"/>
              </a:spcBef>
              <a:spcAft>
                <a:spcPts val="0"/>
              </a:spcAft>
              <a:buClr>
                <a:schemeClr val="accent5"/>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Alternate Section Header - BLACK">
  <p:cSld name="Alternate Section Header - BLACK">
    <p:bg>
      <p:bgPr>
        <a:solidFill>
          <a:schemeClr val="accent2"/>
        </a:solidFill>
        <a:effectLst/>
      </p:bgPr>
    </p:bg>
    <p:spTree>
      <p:nvGrpSpPr>
        <p:cNvPr id="1" name="Shape 231"/>
        <p:cNvGrpSpPr/>
        <p:nvPr/>
      </p:nvGrpSpPr>
      <p:grpSpPr>
        <a:xfrm>
          <a:off x="0" y="0"/>
          <a:ext cx="0" cy="0"/>
          <a:chOff x="0" y="0"/>
          <a:chExt cx="0" cy="0"/>
        </a:xfrm>
      </p:grpSpPr>
      <p:sp>
        <p:nvSpPr>
          <p:cNvPr id="232" name="Google Shape;232;p36"/>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3800"/>
              <a:buFont typeface="Times New Roman"/>
              <a:buNone/>
              <a:defRPr sz="38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33" name="Google Shape;233;p36"/>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lt1"/>
              </a:buClr>
              <a:buSzPts val="1800"/>
              <a:buNone/>
              <a:defRPr sz="1800">
                <a:solidFill>
                  <a:schemeClr val="lt1"/>
                </a:solidFill>
              </a:defRPr>
            </a:lvl1pPr>
            <a:lvl2pPr marL="914400" lvl="1" indent="-228600" algn="l" rtl="0">
              <a:lnSpc>
                <a:spcPct val="90000"/>
              </a:lnSpc>
              <a:spcBef>
                <a:spcPts val="400"/>
              </a:spcBef>
              <a:spcAft>
                <a:spcPts val="0"/>
              </a:spcAft>
              <a:buClr>
                <a:schemeClr val="lt1"/>
              </a:buClr>
              <a:buSzPts val="1500"/>
              <a:buNone/>
              <a:defRPr sz="1500">
                <a:solidFill>
                  <a:schemeClr val="lt1"/>
                </a:solidFill>
              </a:defRPr>
            </a:lvl2pPr>
            <a:lvl3pPr marL="1371600" lvl="2" indent="-228600" algn="l" rtl="0">
              <a:lnSpc>
                <a:spcPct val="90000"/>
              </a:lnSpc>
              <a:spcBef>
                <a:spcPts val="400"/>
              </a:spcBef>
              <a:spcAft>
                <a:spcPts val="0"/>
              </a:spcAft>
              <a:buClr>
                <a:schemeClr val="lt1"/>
              </a:buClr>
              <a:buSzPts val="1400"/>
              <a:buNone/>
              <a:defRPr sz="1400">
                <a:solidFill>
                  <a:schemeClr val="lt1"/>
                </a:solidFill>
              </a:defRPr>
            </a:lvl3pPr>
            <a:lvl4pPr marL="1828800" lvl="3" indent="-228600" algn="l" rtl="0">
              <a:lnSpc>
                <a:spcPct val="90000"/>
              </a:lnSpc>
              <a:spcBef>
                <a:spcPts val="400"/>
              </a:spcBef>
              <a:spcAft>
                <a:spcPts val="0"/>
              </a:spcAft>
              <a:buClr>
                <a:schemeClr val="lt1"/>
              </a:buClr>
              <a:buSzPts val="1200"/>
              <a:buNone/>
              <a:defRPr sz="1200">
                <a:solidFill>
                  <a:schemeClr val="lt1"/>
                </a:solidFill>
              </a:defRPr>
            </a:lvl4pPr>
            <a:lvl5pPr marL="2286000" lvl="4" indent="-228600" algn="l" rtl="0">
              <a:lnSpc>
                <a:spcPct val="90000"/>
              </a:lnSpc>
              <a:spcBef>
                <a:spcPts val="400"/>
              </a:spcBef>
              <a:spcAft>
                <a:spcPts val="0"/>
              </a:spcAft>
              <a:buClr>
                <a:schemeClr val="lt1"/>
              </a:buClr>
              <a:buSzPts val="1200"/>
              <a:buNone/>
              <a:defRPr sz="1200">
                <a:solidFill>
                  <a:schemeClr val="lt1"/>
                </a:solidFill>
              </a:defRPr>
            </a:lvl5pPr>
            <a:lvl6pPr marL="2743200" lvl="5" indent="-228600" algn="l" rtl="0">
              <a:lnSpc>
                <a:spcPct val="90000"/>
              </a:lnSpc>
              <a:spcBef>
                <a:spcPts val="400"/>
              </a:spcBef>
              <a:spcAft>
                <a:spcPts val="0"/>
              </a:spcAft>
              <a:buClr>
                <a:schemeClr val="lt1"/>
              </a:buClr>
              <a:buSzPts val="1200"/>
              <a:buNone/>
              <a:defRPr sz="1200">
                <a:solidFill>
                  <a:schemeClr val="lt1"/>
                </a:solidFill>
              </a:defRPr>
            </a:lvl6pPr>
            <a:lvl7pPr marL="3200400" lvl="6" indent="-228600" algn="l" rtl="0">
              <a:lnSpc>
                <a:spcPct val="90000"/>
              </a:lnSpc>
              <a:spcBef>
                <a:spcPts val="400"/>
              </a:spcBef>
              <a:spcAft>
                <a:spcPts val="0"/>
              </a:spcAft>
              <a:buClr>
                <a:schemeClr val="lt1"/>
              </a:buClr>
              <a:buSzPts val="1200"/>
              <a:buNone/>
              <a:defRPr sz="1200">
                <a:solidFill>
                  <a:schemeClr val="lt1"/>
                </a:solidFill>
              </a:defRPr>
            </a:lvl7pPr>
            <a:lvl8pPr marL="3657600" lvl="7" indent="-228600" algn="l" rtl="0">
              <a:lnSpc>
                <a:spcPct val="90000"/>
              </a:lnSpc>
              <a:spcBef>
                <a:spcPts val="400"/>
              </a:spcBef>
              <a:spcAft>
                <a:spcPts val="0"/>
              </a:spcAft>
              <a:buClr>
                <a:schemeClr val="lt1"/>
              </a:buClr>
              <a:buSzPts val="1200"/>
              <a:buNone/>
              <a:defRPr sz="1200">
                <a:solidFill>
                  <a:schemeClr val="lt1"/>
                </a:solidFill>
              </a:defRPr>
            </a:lvl8pPr>
            <a:lvl9pPr marL="4114800" lvl="8" indent="-228600" algn="l" rtl="0">
              <a:lnSpc>
                <a:spcPct val="90000"/>
              </a:lnSpc>
              <a:spcBef>
                <a:spcPts val="400"/>
              </a:spcBef>
              <a:spcAft>
                <a:spcPts val="0"/>
              </a:spcAft>
              <a:buClr>
                <a:schemeClr val="lt1"/>
              </a:buClr>
              <a:buSzPts val="1200"/>
              <a:buNone/>
              <a:defRPr sz="1200">
                <a:solidFill>
                  <a:schemeClr val="lt1"/>
                </a:solidFill>
              </a:defRPr>
            </a:lvl9pPr>
          </a:lstStyle>
          <a:p>
            <a:endParaRPr/>
          </a:p>
        </p:txBody>
      </p:sp>
      <p:sp>
        <p:nvSpPr>
          <p:cNvPr id="234" name="Google Shape;234;p3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35" name="Google Shape;235;p3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36" name="Google Shape;236;p36"/>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237" name="Google Shape;237;p36" descr="VDOE LOGO"/>
          <p:cNvPicPr preferRelativeResize="0"/>
          <p:nvPr/>
        </p:nvPicPr>
        <p:blipFill rotWithShape="1">
          <a:blip r:embed="rId2">
            <a:alphaModFix/>
          </a:blip>
          <a:srcRect/>
          <a:stretch/>
        </p:blipFill>
        <p:spPr>
          <a:xfrm>
            <a:off x="7297031" y="4587478"/>
            <a:ext cx="1846969" cy="615657"/>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Alternate Section Header - RED">
  <p:cSld name="Alternate Section Header - RED">
    <p:bg>
      <p:bgPr>
        <a:solidFill>
          <a:schemeClr val="accent1"/>
        </a:solidFill>
        <a:effectLst/>
      </p:bgPr>
    </p:bg>
    <p:spTree>
      <p:nvGrpSpPr>
        <p:cNvPr id="1" name="Shape 238"/>
        <p:cNvGrpSpPr/>
        <p:nvPr/>
      </p:nvGrpSpPr>
      <p:grpSpPr>
        <a:xfrm>
          <a:off x="0" y="0"/>
          <a:ext cx="0" cy="0"/>
          <a:chOff x="0" y="0"/>
          <a:chExt cx="0" cy="0"/>
        </a:xfrm>
      </p:grpSpPr>
      <p:sp>
        <p:nvSpPr>
          <p:cNvPr id="239" name="Google Shape;239;p37"/>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lt1"/>
              </a:buClr>
              <a:buSzPts val="3800"/>
              <a:buFont typeface="Times New Roman"/>
              <a:buNone/>
              <a:defRPr sz="38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40" name="Google Shape;240;p37"/>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800"/>
              <a:buNone/>
              <a:defRPr sz="1800">
                <a:solidFill>
                  <a:schemeClr val="dk1"/>
                </a:solidFill>
              </a:defRPr>
            </a:lvl1pPr>
            <a:lvl2pPr marL="914400" lvl="1" indent="-228600" algn="l" rtl="0">
              <a:lnSpc>
                <a:spcPct val="90000"/>
              </a:lnSpc>
              <a:spcBef>
                <a:spcPts val="400"/>
              </a:spcBef>
              <a:spcAft>
                <a:spcPts val="0"/>
              </a:spcAft>
              <a:buClr>
                <a:schemeClr val="lt1"/>
              </a:buClr>
              <a:buSzPts val="1500"/>
              <a:buNone/>
              <a:defRPr sz="1500">
                <a:solidFill>
                  <a:schemeClr val="lt1"/>
                </a:solidFill>
              </a:defRPr>
            </a:lvl2pPr>
            <a:lvl3pPr marL="1371600" lvl="2" indent="-228600" algn="l" rtl="0">
              <a:lnSpc>
                <a:spcPct val="90000"/>
              </a:lnSpc>
              <a:spcBef>
                <a:spcPts val="400"/>
              </a:spcBef>
              <a:spcAft>
                <a:spcPts val="0"/>
              </a:spcAft>
              <a:buClr>
                <a:schemeClr val="lt1"/>
              </a:buClr>
              <a:buSzPts val="1400"/>
              <a:buNone/>
              <a:defRPr sz="1400">
                <a:solidFill>
                  <a:schemeClr val="lt1"/>
                </a:solidFill>
              </a:defRPr>
            </a:lvl3pPr>
            <a:lvl4pPr marL="1828800" lvl="3" indent="-228600" algn="l" rtl="0">
              <a:lnSpc>
                <a:spcPct val="90000"/>
              </a:lnSpc>
              <a:spcBef>
                <a:spcPts val="400"/>
              </a:spcBef>
              <a:spcAft>
                <a:spcPts val="0"/>
              </a:spcAft>
              <a:buClr>
                <a:schemeClr val="lt1"/>
              </a:buClr>
              <a:buSzPts val="1200"/>
              <a:buNone/>
              <a:defRPr sz="1200">
                <a:solidFill>
                  <a:schemeClr val="lt1"/>
                </a:solidFill>
              </a:defRPr>
            </a:lvl4pPr>
            <a:lvl5pPr marL="2286000" lvl="4" indent="-228600" algn="l" rtl="0">
              <a:lnSpc>
                <a:spcPct val="90000"/>
              </a:lnSpc>
              <a:spcBef>
                <a:spcPts val="400"/>
              </a:spcBef>
              <a:spcAft>
                <a:spcPts val="0"/>
              </a:spcAft>
              <a:buClr>
                <a:schemeClr val="lt1"/>
              </a:buClr>
              <a:buSzPts val="1200"/>
              <a:buNone/>
              <a:defRPr sz="1200">
                <a:solidFill>
                  <a:schemeClr val="lt1"/>
                </a:solidFill>
              </a:defRPr>
            </a:lvl5pPr>
            <a:lvl6pPr marL="2743200" lvl="5" indent="-228600" algn="l" rtl="0">
              <a:lnSpc>
                <a:spcPct val="90000"/>
              </a:lnSpc>
              <a:spcBef>
                <a:spcPts val="400"/>
              </a:spcBef>
              <a:spcAft>
                <a:spcPts val="0"/>
              </a:spcAft>
              <a:buClr>
                <a:schemeClr val="lt1"/>
              </a:buClr>
              <a:buSzPts val="1200"/>
              <a:buNone/>
              <a:defRPr sz="1200">
                <a:solidFill>
                  <a:schemeClr val="lt1"/>
                </a:solidFill>
              </a:defRPr>
            </a:lvl6pPr>
            <a:lvl7pPr marL="3200400" lvl="6" indent="-228600" algn="l" rtl="0">
              <a:lnSpc>
                <a:spcPct val="90000"/>
              </a:lnSpc>
              <a:spcBef>
                <a:spcPts val="400"/>
              </a:spcBef>
              <a:spcAft>
                <a:spcPts val="0"/>
              </a:spcAft>
              <a:buClr>
                <a:schemeClr val="lt1"/>
              </a:buClr>
              <a:buSzPts val="1200"/>
              <a:buNone/>
              <a:defRPr sz="1200">
                <a:solidFill>
                  <a:schemeClr val="lt1"/>
                </a:solidFill>
              </a:defRPr>
            </a:lvl7pPr>
            <a:lvl8pPr marL="3657600" lvl="7" indent="-228600" algn="l" rtl="0">
              <a:lnSpc>
                <a:spcPct val="90000"/>
              </a:lnSpc>
              <a:spcBef>
                <a:spcPts val="400"/>
              </a:spcBef>
              <a:spcAft>
                <a:spcPts val="0"/>
              </a:spcAft>
              <a:buClr>
                <a:schemeClr val="lt1"/>
              </a:buClr>
              <a:buSzPts val="1200"/>
              <a:buNone/>
              <a:defRPr sz="1200">
                <a:solidFill>
                  <a:schemeClr val="lt1"/>
                </a:solidFill>
              </a:defRPr>
            </a:lvl8pPr>
            <a:lvl9pPr marL="4114800" lvl="8" indent="-228600" algn="l" rtl="0">
              <a:lnSpc>
                <a:spcPct val="90000"/>
              </a:lnSpc>
              <a:spcBef>
                <a:spcPts val="400"/>
              </a:spcBef>
              <a:spcAft>
                <a:spcPts val="0"/>
              </a:spcAft>
              <a:buClr>
                <a:schemeClr val="lt1"/>
              </a:buClr>
              <a:buSzPts val="1200"/>
              <a:buNone/>
              <a:defRPr sz="1200">
                <a:solidFill>
                  <a:schemeClr val="lt1"/>
                </a:solidFill>
              </a:defRPr>
            </a:lvl9pPr>
          </a:lstStyle>
          <a:p>
            <a:endParaRPr/>
          </a:p>
        </p:txBody>
      </p:sp>
      <p:sp>
        <p:nvSpPr>
          <p:cNvPr id="241" name="Google Shape;241;p3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42" name="Google Shape;242;p3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43" name="Google Shape;243;p37"/>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244" name="Google Shape;244;p37" descr="VDOE LOGO"/>
          <p:cNvPicPr preferRelativeResize="0"/>
          <p:nvPr/>
        </p:nvPicPr>
        <p:blipFill rotWithShape="1">
          <a:blip r:embed="rId2">
            <a:alphaModFix/>
          </a:blip>
          <a:srcRect/>
          <a:stretch/>
        </p:blipFill>
        <p:spPr>
          <a:xfrm>
            <a:off x="7216755" y="4567238"/>
            <a:ext cx="1898855" cy="63295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lain Title Page" type="title">
  <p:cSld name="TITLE">
    <p:spTree>
      <p:nvGrpSpPr>
        <p:cNvPr id="1" name="Shape 17"/>
        <p:cNvGrpSpPr/>
        <p:nvPr/>
      </p:nvGrpSpPr>
      <p:grpSpPr>
        <a:xfrm>
          <a:off x="0" y="0"/>
          <a:ext cx="0" cy="0"/>
          <a:chOff x="0" y="0"/>
          <a:chExt cx="0" cy="0"/>
        </a:xfrm>
      </p:grpSpPr>
      <p:sp>
        <p:nvSpPr>
          <p:cNvPr id="18" name="Google Shape;18;p3"/>
          <p:cNvSpPr txBox="1">
            <a:spLocks noGrp="1"/>
          </p:cNvSpPr>
          <p:nvPr>
            <p:ph type="ctrTitle"/>
          </p:nvPr>
        </p:nvSpPr>
        <p:spPr>
          <a:xfrm>
            <a:off x="1143000" y="1169759"/>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1"/>
              </a:buClr>
              <a:buSzPts val="4500"/>
              <a:buFont typeface="Trebuchet MS"/>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9" name="Google Shape;19;p3"/>
          <p:cNvSpPr txBox="1">
            <a:spLocks noGrp="1"/>
          </p:cNvSpPr>
          <p:nvPr>
            <p:ph type="subTitle" idx="1"/>
          </p:nvPr>
        </p:nvSpPr>
        <p:spPr>
          <a:xfrm>
            <a:off x="1143000" y="3029515"/>
            <a:ext cx="6858000" cy="1241821"/>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rgbClr val="C22536"/>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accent1"/>
              </a:buClr>
              <a:buSzPts val="1200"/>
              <a:buNone/>
              <a:defRPr sz="1200"/>
            </a:lvl4pPr>
            <a:lvl5pPr lvl="4" algn="ctr">
              <a:lnSpc>
                <a:spcPct val="90000"/>
              </a:lnSpc>
              <a:spcBef>
                <a:spcPts val="400"/>
              </a:spcBef>
              <a:spcAft>
                <a:spcPts val="0"/>
              </a:spcAft>
              <a:buClr>
                <a:schemeClr val="accent5"/>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20" name="Google Shape;20;p3"/>
          <p:cNvSpPr txBox="1">
            <a:spLocks noGrp="1"/>
          </p:cNvSpPr>
          <p:nvPr>
            <p:ph type="dt" idx="10"/>
          </p:nvPr>
        </p:nvSpPr>
        <p:spPr>
          <a:xfrm>
            <a:off x="6725579" y="4525435"/>
            <a:ext cx="205740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1" name="Google Shape;21;p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2" name="Google Shape;22;p3"/>
          <p:cNvSpPr txBox="1">
            <a:spLocks noGrp="1"/>
          </p:cNvSpPr>
          <p:nvPr>
            <p:ph type="sldNum" idx="12"/>
          </p:nvPr>
        </p:nvSpPr>
        <p:spPr>
          <a:xfrm>
            <a:off x="361021" y="4691992"/>
            <a:ext cx="2057400"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900" b="0" i="0" u="none" strike="noStrike" cap="none">
                <a:solidFill>
                  <a:schemeClr val="lt1"/>
                </a:solidFill>
                <a:latin typeface="Times New Roman"/>
                <a:ea typeface="Times New Roman"/>
                <a:cs typeface="Times New Roman"/>
                <a:sym typeface="Times New Roman"/>
              </a:defRPr>
            </a:lvl1pPr>
            <a:lvl2pPr marL="0" lvl="1" indent="0" algn="l">
              <a:spcBef>
                <a:spcPts val="0"/>
              </a:spcBef>
              <a:buNone/>
              <a:defRPr sz="900" b="0" i="0" u="none" strike="noStrike" cap="none">
                <a:solidFill>
                  <a:schemeClr val="lt1"/>
                </a:solidFill>
                <a:latin typeface="Times New Roman"/>
                <a:ea typeface="Times New Roman"/>
                <a:cs typeface="Times New Roman"/>
                <a:sym typeface="Times New Roman"/>
              </a:defRPr>
            </a:lvl2pPr>
            <a:lvl3pPr marL="0" lvl="2" indent="0" algn="l">
              <a:spcBef>
                <a:spcPts val="0"/>
              </a:spcBef>
              <a:buNone/>
              <a:defRPr sz="900" b="0" i="0" u="none" strike="noStrike" cap="none">
                <a:solidFill>
                  <a:schemeClr val="lt1"/>
                </a:solidFill>
                <a:latin typeface="Times New Roman"/>
                <a:ea typeface="Times New Roman"/>
                <a:cs typeface="Times New Roman"/>
                <a:sym typeface="Times New Roman"/>
              </a:defRPr>
            </a:lvl3pPr>
            <a:lvl4pPr marL="0" lvl="3" indent="0" algn="l">
              <a:spcBef>
                <a:spcPts val="0"/>
              </a:spcBef>
              <a:buNone/>
              <a:defRPr sz="900" b="0" i="0" u="none" strike="noStrike" cap="none">
                <a:solidFill>
                  <a:schemeClr val="lt1"/>
                </a:solidFill>
                <a:latin typeface="Times New Roman"/>
                <a:ea typeface="Times New Roman"/>
                <a:cs typeface="Times New Roman"/>
                <a:sym typeface="Times New Roman"/>
              </a:defRPr>
            </a:lvl4pPr>
            <a:lvl5pPr marL="0" lvl="4" indent="0" algn="l">
              <a:spcBef>
                <a:spcPts val="0"/>
              </a:spcBef>
              <a:buNone/>
              <a:defRPr sz="900" b="0" i="0" u="none" strike="noStrike" cap="none">
                <a:solidFill>
                  <a:schemeClr val="lt1"/>
                </a:solidFill>
                <a:latin typeface="Times New Roman"/>
                <a:ea typeface="Times New Roman"/>
                <a:cs typeface="Times New Roman"/>
                <a:sym typeface="Times New Roman"/>
              </a:defRPr>
            </a:lvl5pPr>
            <a:lvl6pPr marL="0" lvl="5" indent="0" algn="l">
              <a:spcBef>
                <a:spcPts val="0"/>
              </a:spcBef>
              <a:buNone/>
              <a:defRPr sz="900" b="0" i="0" u="none" strike="noStrike" cap="none">
                <a:solidFill>
                  <a:schemeClr val="lt1"/>
                </a:solidFill>
                <a:latin typeface="Times New Roman"/>
                <a:ea typeface="Times New Roman"/>
                <a:cs typeface="Times New Roman"/>
                <a:sym typeface="Times New Roman"/>
              </a:defRPr>
            </a:lvl6pPr>
            <a:lvl7pPr marL="0" lvl="6" indent="0" algn="l">
              <a:spcBef>
                <a:spcPts val="0"/>
              </a:spcBef>
              <a:buNone/>
              <a:defRPr sz="900" b="0" i="0" u="none" strike="noStrike" cap="none">
                <a:solidFill>
                  <a:schemeClr val="lt1"/>
                </a:solidFill>
                <a:latin typeface="Times New Roman"/>
                <a:ea typeface="Times New Roman"/>
                <a:cs typeface="Times New Roman"/>
                <a:sym typeface="Times New Roman"/>
              </a:defRPr>
            </a:lvl7pPr>
            <a:lvl8pPr marL="0" lvl="7" indent="0" algn="l">
              <a:spcBef>
                <a:spcPts val="0"/>
              </a:spcBef>
              <a:buNone/>
              <a:defRPr sz="900" b="0" i="0" u="none" strike="noStrike" cap="none">
                <a:solidFill>
                  <a:schemeClr val="lt1"/>
                </a:solidFill>
                <a:latin typeface="Times New Roman"/>
                <a:ea typeface="Times New Roman"/>
                <a:cs typeface="Times New Roman"/>
                <a:sym typeface="Times New Roman"/>
              </a:defRPr>
            </a:lvl8pPr>
            <a:lvl9pPr marL="0" lvl="8" indent="0" algn="l">
              <a:spcBef>
                <a:spcPts val="0"/>
              </a:spcBef>
              <a:buNone/>
              <a:defRPr sz="900" b="0" i="0" u="none" strike="noStrike" cap="none">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45"/>
        <p:cNvGrpSpPr/>
        <p:nvPr/>
      </p:nvGrpSpPr>
      <p:grpSpPr>
        <a:xfrm>
          <a:off x="0" y="0"/>
          <a:ext cx="0" cy="0"/>
          <a:chOff x="0" y="0"/>
          <a:chExt cx="0" cy="0"/>
        </a:xfrm>
      </p:grpSpPr>
      <p:sp>
        <p:nvSpPr>
          <p:cNvPr id="246" name="Google Shape;246;p38"/>
          <p:cNvSpPr txBox="1">
            <a:spLocks noGrp="1"/>
          </p:cNvSpPr>
          <p:nvPr>
            <p:ph type="title"/>
          </p:nvPr>
        </p:nvSpPr>
        <p:spPr>
          <a:xfrm>
            <a:off x="628650" y="858440"/>
            <a:ext cx="7886700" cy="6621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47" name="Google Shape;247;p38"/>
          <p:cNvSpPr txBox="1">
            <a:spLocks noGrp="1"/>
          </p:cNvSpPr>
          <p:nvPr>
            <p:ph type="body" idx="1"/>
          </p:nvPr>
        </p:nvSpPr>
        <p:spPr>
          <a:xfrm>
            <a:off x="628650" y="1520686"/>
            <a:ext cx="3886200" cy="311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rgbClr val="C22536"/>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accent1"/>
              </a:buClr>
              <a:buSzPts val="1400"/>
              <a:buChar char="•"/>
              <a:defRPr/>
            </a:lvl4pPr>
            <a:lvl5pPr marL="2286000" lvl="4" indent="-317500" algn="l" rtl="0">
              <a:lnSpc>
                <a:spcPct val="90000"/>
              </a:lnSpc>
              <a:spcBef>
                <a:spcPts val="400"/>
              </a:spcBef>
              <a:spcAft>
                <a:spcPts val="0"/>
              </a:spcAft>
              <a:buClr>
                <a:schemeClr val="accent5"/>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48" name="Google Shape;248;p38"/>
          <p:cNvSpPr txBox="1">
            <a:spLocks noGrp="1"/>
          </p:cNvSpPr>
          <p:nvPr>
            <p:ph type="body" idx="2"/>
          </p:nvPr>
        </p:nvSpPr>
        <p:spPr>
          <a:xfrm>
            <a:off x="4629150" y="1520686"/>
            <a:ext cx="3886200" cy="311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rgbClr val="C22536"/>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accent1"/>
              </a:buClr>
              <a:buSzPts val="1400"/>
              <a:buChar char="•"/>
              <a:defRPr/>
            </a:lvl4pPr>
            <a:lvl5pPr marL="2286000" lvl="4" indent="-317500" algn="l" rtl="0">
              <a:lnSpc>
                <a:spcPct val="90000"/>
              </a:lnSpc>
              <a:spcBef>
                <a:spcPts val="400"/>
              </a:spcBef>
              <a:spcAft>
                <a:spcPts val="0"/>
              </a:spcAft>
              <a:buClr>
                <a:schemeClr val="accent5"/>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49" name="Google Shape;249;p3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50" name="Google Shape;250;p3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51" name="Google Shape;251;p38"/>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52"/>
        <p:cNvGrpSpPr/>
        <p:nvPr/>
      </p:nvGrpSpPr>
      <p:grpSpPr>
        <a:xfrm>
          <a:off x="0" y="0"/>
          <a:ext cx="0" cy="0"/>
          <a:chOff x="0" y="0"/>
          <a:chExt cx="0" cy="0"/>
        </a:xfrm>
      </p:grpSpPr>
      <p:sp>
        <p:nvSpPr>
          <p:cNvPr id="253" name="Google Shape;253;p39"/>
          <p:cNvSpPr txBox="1">
            <a:spLocks noGrp="1"/>
          </p:cNvSpPr>
          <p:nvPr>
            <p:ph type="title"/>
          </p:nvPr>
        </p:nvSpPr>
        <p:spPr>
          <a:xfrm>
            <a:off x="629841" y="994172"/>
            <a:ext cx="7886700" cy="2739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54" name="Google Shape;254;p39"/>
          <p:cNvSpPr txBox="1">
            <a:spLocks noGrp="1"/>
          </p:cNvSpPr>
          <p:nvPr>
            <p:ph type="body" idx="1"/>
          </p:nvPr>
        </p:nvSpPr>
        <p:spPr>
          <a:xfrm>
            <a:off x="629841" y="1393031"/>
            <a:ext cx="3868500" cy="672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solidFill>
                  <a:schemeClr val="dk1"/>
                </a:solidFill>
              </a:defRPr>
            </a:lvl1pPr>
            <a:lvl2pPr marL="914400" lvl="1" indent="-228600" algn="l" rtl="0">
              <a:lnSpc>
                <a:spcPct val="90000"/>
              </a:lnSpc>
              <a:spcBef>
                <a:spcPts val="400"/>
              </a:spcBef>
              <a:spcAft>
                <a:spcPts val="0"/>
              </a:spcAft>
              <a:buClr>
                <a:srgbClr val="C22536"/>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accent1"/>
              </a:buClr>
              <a:buSzPts val="1200"/>
              <a:buNone/>
              <a:defRPr sz="1200" b="1"/>
            </a:lvl4pPr>
            <a:lvl5pPr marL="2286000" lvl="4" indent="-228600" algn="l" rtl="0">
              <a:lnSpc>
                <a:spcPct val="90000"/>
              </a:lnSpc>
              <a:spcBef>
                <a:spcPts val="400"/>
              </a:spcBef>
              <a:spcAft>
                <a:spcPts val="0"/>
              </a:spcAft>
              <a:buClr>
                <a:schemeClr val="accent5"/>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55" name="Google Shape;255;p39"/>
          <p:cNvSpPr txBox="1">
            <a:spLocks noGrp="1"/>
          </p:cNvSpPr>
          <p:nvPr>
            <p:ph type="body" idx="2"/>
          </p:nvPr>
        </p:nvSpPr>
        <p:spPr>
          <a:xfrm>
            <a:off x="629841" y="2124488"/>
            <a:ext cx="3868500" cy="2517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rgbClr val="C22536"/>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accent1"/>
              </a:buClr>
              <a:buSzPts val="1400"/>
              <a:buChar char="•"/>
              <a:defRPr/>
            </a:lvl4pPr>
            <a:lvl5pPr marL="2286000" lvl="4" indent="-317500" algn="l" rtl="0">
              <a:lnSpc>
                <a:spcPct val="90000"/>
              </a:lnSpc>
              <a:spcBef>
                <a:spcPts val="400"/>
              </a:spcBef>
              <a:spcAft>
                <a:spcPts val="0"/>
              </a:spcAft>
              <a:buClr>
                <a:schemeClr val="accent5"/>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56" name="Google Shape;256;p39"/>
          <p:cNvSpPr txBox="1">
            <a:spLocks noGrp="1"/>
          </p:cNvSpPr>
          <p:nvPr>
            <p:ph type="body" idx="3"/>
          </p:nvPr>
        </p:nvSpPr>
        <p:spPr>
          <a:xfrm>
            <a:off x="4629150" y="1393030"/>
            <a:ext cx="3887400" cy="672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solidFill>
                  <a:schemeClr val="dk1"/>
                </a:solidFill>
              </a:defRPr>
            </a:lvl1pPr>
            <a:lvl2pPr marL="914400" lvl="1" indent="-228600" algn="l" rtl="0">
              <a:lnSpc>
                <a:spcPct val="90000"/>
              </a:lnSpc>
              <a:spcBef>
                <a:spcPts val="400"/>
              </a:spcBef>
              <a:spcAft>
                <a:spcPts val="0"/>
              </a:spcAft>
              <a:buClr>
                <a:srgbClr val="C22536"/>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accent1"/>
              </a:buClr>
              <a:buSzPts val="1200"/>
              <a:buNone/>
              <a:defRPr sz="1200" b="1"/>
            </a:lvl4pPr>
            <a:lvl5pPr marL="2286000" lvl="4" indent="-228600" algn="l" rtl="0">
              <a:lnSpc>
                <a:spcPct val="90000"/>
              </a:lnSpc>
              <a:spcBef>
                <a:spcPts val="400"/>
              </a:spcBef>
              <a:spcAft>
                <a:spcPts val="0"/>
              </a:spcAft>
              <a:buClr>
                <a:schemeClr val="accent5"/>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57" name="Google Shape;257;p39"/>
          <p:cNvSpPr txBox="1">
            <a:spLocks noGrp="1"/>
          </p:cNvSpPr>
          <p:nvPr>
            <p:ph type="body" idx="4"/>
          </p:nvPr>
        </p:nvSpPr>
        <p:spPr>
          <a:xfrm>
            <a:off x="4629150" y="2124488"/>
            <a:ext cx="3887400" cy="2517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rgbClr val="C22536"/>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accent1"/>
              </a:buClr>
              <a:buSzPts val="1400"/>
              <a:buChar char="•"/>
              <a:defRPr/>
            </a:lvl4pPr>
            <a:lvl5pPr marL="2286000" lvl="4" indent="-317500" algn="l" rtl="0">
              <a:lnSpc>
                <a:spcPct val="90000"/>
              </a:lnSpc>
              <a:spcBef>
                <a:spcPts val="400"/>
              </a:spcBef>
              <a:spcAft>
                <a:spcPts val="0"/>
              </a:spcAft>
              <a:buClr>
                <a:schemeClr val="accent5"/>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58" name="Google Shape;258;p3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59" name="Google Shape;259;p3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60" name="Google Shape;260;p39"/>
          <p:cNvSpPr txBox="1">
            <a:spLocks noGrp="1"/>
          </p:cNvSpPr>
          <p:nvPr>
            <p:ph type="sldNum" idx="12"/>
          </p:nvPr>
        </p:nvSpPr>
        <p:spPr>
          <a:xfrm>
            <a:off x="6457950" y="4767263"/>
            <a:ext cx="835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1"/>
        <p:cNvGrpSpPr/>
        <p:nvPr/>
      </p:nvGrpSpPr>
      <p:grpSpPr>
        <a:xfrm>
          <a:off x="0" y="0"/>
          <a:ext cx="0" cy="0"/>
          <a:chOff x="0" y="0"/>
          <a:chExt cx="0" cy="0"/>
        </a:xfrm>
      </p:grpSpPr>
      <p:sp>
        <p:nvSpPr>
          <p:cNvPr id="262" name="Google Shape;262;p40"/>
          <p:cNvSpPr txBox="1">
            <a:spLocks noGrp="1"/>
          </p:cNvSpPr>
          <p:nvPr>
            <p:ph type="title"/>
          </p:nvPr>
        </p:nvSpPr>
        <p:spPr>
          <a:xfrm>
            <a:off x="628650" y="858440"/>
            <a:ext cx="7886700" cy="6621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63" name="Google Shape;263;p4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64" name="Google Shape;264;p4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65" name="Google Shape;265;p40"/>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6"/>
        <p:cNvGrpSpPr/>
        <p:nvPr/>
      </p:nvGrpSpPr>
      <p:grpSpPr>
        <a:xfrm>
          <a:off x="0" y="0"/>
          <a:ext cx="0" cy="0"/>
          <a:chOff x="0" y="0"/>
          <a:chExt cx="0" cy="0"/>
        </a:xfrm>
      </p:grpSpPr>
      <p:sp>
        <p:nvSpPr>
          <p:cNvPr id="267" name="Google Shape;267;p4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68" name="Google Shape;268;p4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69" name="Google Shape;269;p41"/>
          <p:cNvSpPr txBox="1">
            <a:spLocks noGrp="1"/>
          </p:cNvSpPr>
          <p:nvPr>
            <p:ph type="sldNum" idx="12"/>
          </p:nvPr>
        </p:nvSpPr>
        <p:spPr>
          <a:xfrm>
            <a:off x="6457950" y="4767263"/>
            <a:ext cx="820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70"/>
        <p:cNvGrpSpPr/>
        <p:nvPr/>
      </p:nvGrpSpPr>
      <p:grpSpPr>
        <a:xfrm>
          <a:off x="0" y="0"/>
          <a:ext cx="0" cy="0"/>
          <a:chOff x="0" y="0"/>
          <a:chExt cx="0" cy="0"/>
        </a:xfrm>
      </p:grpSpPr>
      <p:sp>
        <p:nvSpPr>
          <p:cNvPr id="271" name="Google Shape;271;p42"/>
          <p:cNvSpPr txBox="1">
            <a:spLocks noGrp="1"/>
          </p:cNvSpPr>
          <p:nvPr>
            <p:ph type="title"/>
          </p:nvPr>
        </p:nvSpPr>
        <p:spPr>
          <a:xfrm>
            <a:off x="627459" y="983974"/>
            <a:ext cx="2949000" cy="10662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2400"/>
              <a:buFont typeface="Times New Roman"/>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72" name="Google Shape;272;p42"/>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rgbClr val="C22536"/>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accent1"/>
              </a:buClr>
              <a:buSzPts val="1500"/>
              <a:buChar char="•"/>
              <a:defRPr sz="1500"/>
            </a:lvl4pPr>
            <a:lvl5pPr marL="2286000" lvl="4" indent="-323850" algn="l" rtl="0">
              <a:lnSpc>
                <a:spcPct val="90000"/>
              </a:lnSpc>
              <a:spcBef>
                <a:spcPts val="400"/>
              </a:spcBef>
              <a:spcAft>
                <a:spcPts val="0"/>
              </a:spcAft>
              <a:buClr>
                <a:schemeClr val="accent5"/>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273" name="Google Shape;273;p42"/>
          <p:cNvSpPr txBox="1">
            <a:spLocks noGrp="1"/>
          </p:cNvSpPr>
          <p:nvPr>
            <p:ph type="body" idx="2"/>
          </p:nvPr>
        </p:nvSpPr>
        <p:spPr>
          <a:xfrm>
            <a:off x="629841" y="2117034"/>
            <a:ext cx="2949000" cy="22848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rgbClr val="C22536"/>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accent1"/>
              </a:buClr>
              <a:buSzPts val="800"/>
              <a:buNone/>
              <a:defRPr sz="800"/>
            </a:lvl4pPr>
            <a:lvl5pPr marL="2286000" lvl="4" indent="-228600" algn="l" rtl="0">
              <a:lnSpc>
                <a:spcPct val="90000"/>
              </a:lnSpc>
              <a:spcBef>
                <a:spcPts val="400"/>
              </a:spcBef>
              <a:spcAft>
                <a:spcPts val="0"/>
              </a:spcAft>
              <a:buClr>
                <a:schemeClr val="accent5"/>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274" name="Google Shape;274;p4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75" name="Google Shape;275;p4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76" name="Google Shape;276;p42"/>
          <p:cNvSpPr txBox="1">
            <a:spLocks noGrp="1"/>
          </p:cNvSpPr>
          <p:nvPr>
            <p:ph type="sldNum" idx="12"/>
          </p:nvPr>
        </p:nvSpPr>
        <p:spPr>
          <a:xfrm>
            <a:off x="6457951" y="4767263"/>
            <a:ext cx="758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77"/>
        <p:cNvGrpSpPr/>
        <p:nvPr/>
      </p:nvGrpSpPr>
      <p:grpSpPr>
        <a:xfrm>
          <a:off x="0" y="0"/>
          <a:ext cx="0" cy="0"/>
          <a:chOff x="0" y="0"/>
          <a:chExt cx="0" cy="0"/>
        </a:xfrm>
      </p:grpSpPr>
      <p:sp>
        <p:nvSpPr>
          <p:cNvPr id="278" name="Google Shape;278;p43"/>
          <p:cNvSpPr txBox="1">
            <a:spLocks noGrp="1"/>
          </p:cNvSpPr>
          <p:nvPr>
            <p:ph type="title"/>
          </p:nvPr>
        </p:nvSpPr>
        <p:spPr>
          <a:xfrm>
            <a:off x="627459" y="834887"/>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2400"/>
              <a:buFont typeface="Times New Roman"/>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79" name="Google Shape;279;p43"/>
          <p:cNvSpPr>
            <a:spLocks noGrp="1"/>
          </p:cNvSpPr>
          <p:nvPr>
            <p:ph type="pic" idx="2"/>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Times New Roman"/>
                <a:ea typeface="Times New Roman"/>
                <a:cs typeface="Times New Roman"/>
                <a:sym typeface="Times New Roman"/>
              </a:defRPr>
            </a:lvl1pPr>
            <a:lvl2pPr marR="0" lvl="1" algn="l" rtl="0">
              <a:lnSpc>
                <a:spcPct val="90000"/>
              </a:lnSpc>
              <a:spcBef>
                <a:spcPts val="400"/>
              </a:spcBef>
              <a:spcAft>
                <a:spcPts val="0"/>
              </a:spcAft>
              <a:buClr>
                <a:srgbClr val="C22536"/>
              </a:buClr>
              <a:buSzPts val="2100"/>
              <a:buFont typeface="Arial"/>
              <a:buNone/>
              <a:defRPr sz="2100" b="1" i="0" u="none" strike="noStrike" cap="none">
                <a:solidFill>
                  <a:srgbClr val="C22536"/>
                </a:solidFill>
                <a:latin typeface="Times New Roman"/>
                <a:ea typeface="Times New Roman"/>
                <a:cs typeface="Times New Roman"/>
                <a:sym typeface="Times New Roman"/>
              </a:defRPr>
            </a:lvl2pPr>
            <a:lvl3pPr marR="0" lvl="2" algn="l" rtl="0">
              <a:lnSpc>
                <a:spcPct val="90000"/>
              </a:lnSpc>
              <a:spcBef>
                <a:spcPts val="400"/>
              </a:spcBef>
              <a:spcAft>
                <a:spcPts val="0"/>
              </a:spcAft>
              <a:buClr>
                <a:schemeClr val="dk1"/>
              </a:buClr>
              <a:buSzPts val="1800"/>
              <a:buFont typeface="Arial"/>
              <a:buNone/>
              <a:defRPr sz="1800" b="1" i="0" u="none" strike="noStrike" cap="none">
                <a:solidFill>
                  <a:schemeClr val="dk1"/>
                </a:solidFill>
                <a:latin typeface="Times New Roman"/>
                <a:ea typeface="Times New Roman"/>
                <a:cs typeface="Times New Roman"/>
                <a:sym typeface="Times New Roman"/>
              </a:defRPr>
            </a:lvl3pPr>
            <a:lvl4pPr marR="0" lvl="3" algn="l" rtl="0">
              <a:lnSpc>
                <a:spcPct val="90000"/>
              </a:lnSpc>
              <a:spcBef>
                <a:spcPts val="400"/>
              </a:spcBef>
              <a:spcAft>
                <a:spcPts val="0"/>
              </a:spcAft>
              <a:buClr>
                <a:schemeClr val="accent1"/>
              </a:buClr>
              <a:buSzPts val="1500"/>
              <a:buFont typeface="Arial"/>
              <a:buNone/>
              <a:defRPr sz="1500" b="1" i="0" u="none" strike="noStrike" cap="none">
                <a:solidFill>
                  <a:schemeClr val="accent1"/>
                </a:solidFill>
                <a:latin typeface="Times New Roman"/>
                <a:ea typeface="Times New Roman"/>
                <a:cs typeface="Times New Roman"/>
                <a:sym typeface="Times New Roman"/>
              </a:defRPr>
            </a:lvl4pPr>
            <a:lvl5pPr marR="0" lvl="4" algn="l" rtl="0">
              <a:lnSpc>
                <a:spcPct val="90000"/>
              </a:lnSpc>
              <a:spcBef>
                <a:spcPts val="400"/>
              </a:spcBef>
              <a:spcAft>
                <a:spcPts val="0"/>
              </a:spcAft>
              <a:buClr>
                <a:schemeClr val="accent5"/>
              </a:buClr>
              <a:buSzPts val="1500"/>
              <a:buFont typeface="Arial"/>
              <a:buNone/>
              <a:defRPr sz="1500" b="1" i="1" u="none" strike="noStrike" cap="none">
                <a:solidFill>
                  <a:schemeClr val="accent5"/>
                </a:solidFill>
                <a:latin typeface="Times New Roman"/>
                <a:ea typeface="Times New Roman"/>
                <a:cs typeface="Times New Roman"/>
                <a:sym typeface="Times New Roman"/>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Times New Roman"/>
                <a:ea typeface="Times New Roman"/>
                <a:cs typeface="Times New Roman"/>
                <a:sym typeface="Times New Roman"/>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Times New Roman"/>
                <a:ea typeface="Times New Roman"/>
                <a:cs typeface="Times New Roman"/>
                <a:sym typeface="Times New Roman"/>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Times New Roman"/>
                <a:ea typeface="Times New Roman"/>
                <a:cs typeface="Times New Roman"/>
                <a:sym typeface="Times New Roman"/>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Times New Roman"/>
                <a:ea typeface="Times New Roman"/>
                <a:cs typeface="Times New Roman"/>
                <a:sym typeface="Times New Roman"/>
              </a:defRPr>
            </a:lvl9pPr>
          </a:lstStyle>
          <a:p>
            <a:endParaRPr/>
          </a:p>
        </p:txBody>
      </p:sp>
      <p:sp>
        <p:nvSpPr>
          <p:cNvPr id="280" name="Google Shape;280;p43"/>
          <p:cNvSpPr txBox="1">
            <a:spLocks noGrp="1"/>
          </p:cNvSpPr>
          <p:nvPr>
            <p:ph type="body" idx="1"/>
          </p:nvPr>
        </p:nvSpPr>
        <p:spPr>
          <a:xfrm>
            <a:off x="629841" y="2117035"/>
            <a:ext cx="2949000" cy="22848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rgbClr val="C22536"/>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accent1"/>
              </a:buClr>
              <a:buSzPts val="800"/>
              <a:buNone/>
              <a:defRPr sz="800"/>
            </a:lvl4pPr>
            <a:lvl5pPr marL="2286000" lvl="4" indent="-228600" algn="l" rtl="0">
              <a:lnSpc>
                <a:spcPct val="90000"/>
              </a:lnSpc>
              <a:spcBef>
                <a:spcPts val="400"/>
              </a:spcBef>
              <a:spcAft>
                <a:spcPts val="0"/>
              </a:spcAft>
              <a:buClr>
                <a:schemeClr val="accent5"/>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281" name="Google Shape;281;p4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82" name="Google Shape;282;p4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83" name="Google Shape;283;p43"/>
          <p:cNvSpPr txBox="1">
            <a:spLocks noGrp="1"/>
          </p:cNvSpPr>
          <p:nvPr>
            <p:ph type="sldNum" idx="12"/>
          </p:nvPr>
        </p:nvSpPr>
        <p:spPr>
          <a:xfrm>
            <a:off x="6457950" y="4767263"/>
            <a:ext cx="835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84"/>
        <p:cNvGrpSpPr/>
        <p:nvPr/>
      </p:nvGrpSpPr>
      <p:grpSpPr>
        <a:xfrm>
          <a:off x="0" y="0"/>
          <a:ext cx="0" cy="0"/>
          <a:chOff x="0" y="0"/>
          <a:chExt cx="0" cy="0"/>
        </a:xfrm>
      </p:grpSpPr>
      <p:sp>
        <p:nvSpPr>
          <p:cNvPr id="285" name="Google Shape;285;p44" descr="Background pattern&#10;&#10;Description automatically generated"/>
          <p:cNvSpPr/>
          <p:nvPr/>
        </p:nvSpPr>
        <p:spPr>
          <a:xfrm rot="5400000">
            <a:off x="2000250" y="-2000248"/>
            <a:ext cx="5143500" cy="9144000"/>
          </a:xfrm>
          <a:prstGeom prst="rect">
            <a:avLst/>
          </a:prstGeom>
          <a:solidFill>
            <a:srgbClr val="FFFFFF"/>
          </a:solidFill>
          <a:ln>
            <a:noFill/>
          </a:ln>
        </p:spPr>
      </p:sp>
      <p:sp>
        <p:nvSpPr>
          <p:cNvPr id="286" name="Google Shape;286;p44"/>
          <p:cNvSpPr txBox="1">
            <a:spLocks noGrp="1"/>
          </p:cNvSpPr>
          <p:nvPr>
            <p:ph type="title"/>
          </p:nvPr>
        </p:nvSpPr>
        <p:spPr>
          <a:xfrm>
            <a:off x="628650" y="910620"/>
            <a:ext cx="7886700" cy="6621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87" name="Google Shape;287;p44"/>
          <p:cNvSpPr txBox="1">
            <a:spLocks noGrp="1"/>
          </p:cNvSpPr>
          <p:nvPr>
            <p:ph type="body" idx="1"/>
          </p:nvPr>
        </p:nvSpPr>
        <p:spPr>
          <a:xfrm rot="5400000">
            <a:off x="3097950" y="-784618"/>
            <a:ext cx="2948100" cy="78867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rgbClr val="C22536"/>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accent1"/>
              </a:buClr>
              <a:buSzPts val="1400"/>
              <a:buChar char="•"/>
              <a:defRPr/>
            </a:lvl4pPr>
            <a:lvl5pPr marL="2286000" lvl="4" indent="-317500" algn="l" rtl="0">
              <a:lnSpc>
                <a:spcPct val="90000"/>
              </a:lnSpc>
              <a:spcBef>
                <a:spcPts val="400"/>
              </a:spcBef>
              <a:spcAft>
                <a:spcPts val="0"/>
              </a:spcAft>
              <a:buClr>
                <a:schemeClr val="accent5"/>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88" name="Google Shape;288;p4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89" name="Google Shape;289;p4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90" name="Google Shape;290;p44"/>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291" name="Google Shape;291;p44" descr="VDOE Logo"/>
          <p:cNvPicPr preferRelativeResize="0"/>
          <p:nvPr/>
        </p:nvPicPr>
        <p:blipFill rotWithShape="1">
          <a:blip r:embed="rId2">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92"/>
        <p:cNvGrpSpPr/>
        <p:nvPr/>
      </p:nvGrpSpPr>
      <p:grpSpPr>
        <a:xfrm>
          <a:off x="0" y="0"/>
          <a:ext cx="0" cy="0"/>
          <a:chOff x="0" y="0"/>
          <a:chExt cx="0" cy="0"/>
        </a:xfrm>
      </p:grpSpPr>
      <p:sp>
        <p:nvSpPr>
          <p:cNvPr id="293" name="Google Shape;293;p45" descr="Background pattern&#10;&#10;Description automatically generated"/>
          <p:cNvSpPr/>
          <p:nvPr/>
        </p:nvSpPr>
        <p:spPr>
          <a:xfrm rot="5400000">
            <a:off x="2000251" y="-2000248"/>
            <a:ext cx="5143500" cy="9144000"/>
          </a:xfrm>
          <a:prstGeom prst="rect">
            <a:avLst/>
          </a:prstGeom>
          <a:solidFill>
            <a:srgbClr val="FFFFFF"/>
          </a:solidFill>
          <a:ln>
            <a:noFill/>
          </a:ln>
        </p:spPr>
      </p:sp>
      <p:sp>
        <p:nvSpPr>
          <p:cNvPr id="294" name="Google Shape;294;p45"/>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95" name="Google Shape;295;p45"/>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rgbClr val="C22536"/>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accent1"/>
              </a:buClr>
              <a:buSzPts val="1400"/>
              <a:buChar char="•"/>
              <a:defRPr/>
            </a:lvl4pPr>
            <a:lvl5pPr marL="2286000" lvl="4" indent="-317500" algn="l" rtl="0">
              <a:lnSpc>
                <a:spcPct val="90000"/>
              </a:lnSpc>
              <a:spcBef>
                <a:spcPts val="400"/>
              </a:spcBef>
              <a:spcAft>
                <a:spcPts val="0"/>
              </a:spcAft>
              <a:buClr>
                <a:schemeClr val="accent5"/>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96" name="Google Shape;296;p4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97" name="Google Shape;297;p4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98" name="Google Shape;298;p45"/>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628650" y="858440"/>
            <a:ext cx="7886700" cy="662246"/>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5" name="Google Shape;25;p4"/>
          <p:cNvSpPr txBox="1">
            <a:spLocks noGrp="1"/>
          </p:cNvSpPr>
          <p:nvPr>
            <p:ph type="body" idx="1"/>
          </p:nvPr>
        </p:nvSpPr>
        <p:spPr>
          <a:xfrm>
            <a:off x="628650" y="1684682"/>
            <a:ext cx="7886700" cy="2948039"/>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rgbClr val="C22536"/>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accent1"/>
              </a:buClr>
              <a:buSzPts val="1400"/>
              <a:buChar char="•"/>
              <a:defRPr b="1"/>
            </a:lvl4pPr>
            <a:lvl5pPr marL="2286000" lvl="4" indent="-317500" algn="l">
              <a:lnSpc>
                <a:spcPct val="90000"/>
              </a:lnSpc>
              <a:spcBef>
                <a:spcPts val="400"/>
              </a:spcBef>
              <a:spcAft>
                <a:spcPts val="0"/>
              </a:spcAft>
              <a:buClr>
                <a:schemeClr val="accent5"/>
              </a:buClr>
              <a:buSzPts val="1400"/>
              <a:buChar char="•"/>
              <a:defRPr b="1"/>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6" name="Google Shape;26;p4"/>
          <p:cNvSpPr txBox="1">
            <a:spLocks noGrp="1"/>
          </p:cNvSpPr>
          <p:nvPr>
            <p:ph type="dt" idx="10"/>
          </p:nvPr>
        </p:nvSpPr>
        <p:spPr>
          <a:xfrm>
            <a:off x="6725579" y="4525435"/>
            <a:ext cx="205740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7" name="Google Shape;27;p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8" name="Google Shape;28;p4"/>
          <p:cNvSpPr txBox="1">
            <a:spLocks noGrp="1"/>
          </p:cNvSpPr>
          <p:nvPr>
            <p:ph type="sldNum" idx="12"/>
          </p:nvPr>
        </p:nvSpPr>
        <p:spPr>
          <a:xfrm>
            <a:off x="361021" y="4691992"/>
            <a:ext cx="2057400"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900" b="0" i="0" u="none" strike="noStrike" cap="none">
                <a:solidFill>
                  <a:schemeClr val="lt1"/>
                </a:solidFill>
                <a:latin typeface="Times New Roman"/>
                <a:ea typeface="Times New Roman"/>
                <a:cs typeface="Times New Roman"/>
                <a:sym typeface="Times New Roman"/>
              </a:defRPr>
            </a:lvl1pPr>
            <a:lvl2pPr marL="0" lvl="1" indent="0" algn="l">
              <a:spcBef>
                <a:spcPts val="0"/>
              </a:spcBef>
              <a:buNone/>
              <a:defRPr sz="900" b="0" i="0" u="none" strike="noStrike" cap="none">
                <a:solidFill>
                  <a:schemeClr val="lt1"/>
                </a:solidFill>
                <a:latin typeface="Times New Roman"/>
                <a:ea typeface="Times New Roman"/>
                <a:cs typeface="Times New Roman"/>
                <a:sym typeface="Times New Roman"/>
              </a:defRPr>
            </a:lvl2pPr>
            <a:lvl3pPr marL="0" lvl="2" indent="0" algn="l">
              <a:spcBef>
                <a:spcPts val="0"/>
              </a:spcBef>
              <a:buNone/>
              <a:defRPr sz="900" b="0" i="0" u="none" strike="noStrike" cap="none">
                <a:solidFill>
                  <a:schemeClr val="lt1"/>
                </a:solidFill>
                <a:latin typeface="Times New Roman"/>
                <a:ea typeface="Times New Roman"/>
                <a:cs typeface="Times New Roman"/>
                <a:sym typeface="Times New Roman"/>
              </a:defRPr>
            </a:lvl3pPr>
            <a:lvl4pPr marL="0" lvl="3" indent="0" algn="l">
              <a:spcBef>
                <a:spcPts val="0"/>
              </a:spcBef>
              <a:buNone/>
              <a:defRPr sz="900" b="0" i="0" u="none" strike="noStrike" cap="none">
                <a:solidFill>
                  <a:schemeClr val="lt1"/>
                </a:solidFill>
                <a:latin typeface="Times New Roman"/>
                <a:ea typeface="Times New Roman"/>
                <a:cs typeface="Times New Roman"/>
                <a:sym typeface="Times New Roman"/>
              </a:defRPr>
            </a:lvl4pPr>
            <a:lvl5pPr marL="0" lvl="4" indent="0" algn="l">
              <a:spcBef>
                <a:spcPts val="0"/>
              </a:spcBef>
              <a:buNone/>
              <a:defRPr sz="900" b="0" i="0" u="none" strike="noStrike" cap="none">
                <a:solidFill>
                  <a:schemeClr val="lt1"/>
                </a:solidFill>
                <a:latin typeface="Times New Roman"/>
                <a:ea typeface="Times New Roman"/>
                <a:cs typeface="Times New Roman"/>
                <a:sym typeface="Times New Roman"/>
              </a:defRPr>
            </a:lvl5pPr>
            <a:lvl6pPr marL="0" lvl="5" indent="0" algn="l">
              <a:spcBef>
                <a:spcPts val="0"/>
              </a:spcBef>
              <a:buNone/>
              <a:defRPr sz="900" b="0" i="0" u="none" strike="noStrike" cap="none">
                <a:solidFill>
                  <a:schemeClr val="lt1"/>
                </a:solidFill>
                <a:latin typeface="Times New Roman"/>
                <a:ea typeface="Times New Roman"/>
                <a:cs typeface="Times New Roman"/>
                <a:sym typeface="Times New Roman"/>
              </a:defRPr>
            </a:lvl6pPr>
            <a:lvl7pPr marL="0" lvl="6" indent="0" algn="l">
              <a:spcBef>
                <a:spcPts val="0"/>
              </a:spcBef>
              <a:buNone/>
              <a:defRPr sz="900" b="0" i="0" u="none" strike="noStrike" cap="none">
                <a:solidFill>
                  <a:schemeClr val="lt1"/>
                </a:solidFill>
                <a:latin typeface="Times New Roman"/>
                <a:ea typeface="Times New Roman"/>
                <a:cs typeface="Times New Roman"/>
                <a:sym typeface="Times New Roman"/>
              </a:defRPr>
            </a:lvl7pPr>
            <a:lvl8pPr marL="0" lvl="7" indent="0" algn="l">
              <a:spcBef>
                <a:spcPts val="0"/>
              </a:spcBef>
              <a:buNone/>
              <a:defRPr sz="900" b="0" i="0" u="none" strike="noStrike" cap="none">
                <a:solidFill>
                  <a:schemeClr val="lt1"/>
                </a:solidFill>
                <a:latin typeface="Times New Roman"/>
                <a:ea typeface="Times New Roman"/>
                <a:cs typeface="Times New Roman"/>
                <a:sym typeface="Times New Roman"/>
              </a:defRPr>
            </a:lvl8pPr>
            <a:lvl9pPr marL="0" lvl="8" indent="0" algn="l">
              <a:spcBef>
                <a:spcPts val="0"/>
              </a:spcBef>
              <a:buNone/>
              <a:defRPr sz="900" b="0" i="0" u="none" strike="noStrike" cap="none">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orient="horz" pos="318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623888" y="827594"/>
            <a:ext cx="7886700" cy="213955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3800"/>
              <a:buFont typeface="Trebuchet MS"/>
              <a:buNone/>
              <a:defRPr sz="38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1" name="Google Shape;31;p5"/>
          <p:cNvSpPr txBox="1">
            <a:spLocks noGrp="1"/>
          </p:cNvSpPr>
          <p:nvPr>
            <p:ph type="body" idx="1"/>
          </p:nvPr>
        </p:nvSpPr>
        <p:spPr>
          <a:xfrm>
            <a:off x="623888" y="3084293"/>
            <a:ext cx="7886700" cy="112514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32" name="Google Shape;32;p5"/>
          <p:cNvSpPr txBox="1">
            <a:spLocks noGrp="1"/>
          </p:cNvSpPr>
          <p:nvPr>
            <p:ph type="dt" idx="10"/>
          </p:nvPr>
        </p:nvSpPr>
        <p:spPr>
          <a:xfrm>
            <a:off x="6725579" y="4525435"/>
            <a:ext cx="205740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3" name="Google Shape;33;p5"/>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4" name="Google Shape;34;p5"/>
          <p:cNvSpPr txBox="1">
            <a:spLocks noGrp="1"/>
          </p:cNvSpPr>
          <p:nvPr>
            <p:ph type="sldNum" idx="12"/>
          </p:nvPr>
        </p:nvSpPr>
        <p:spPr>
          <a:xfrm>
            <a:off x="361021" y="4691992"/>
            <a:ext cx="2057400"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900" b="0" i="0" u="none" strike="noStrike" cap="none">
                <a:solidFill>
                  <a:schemeClr val="lt1"/>
                </a:solidFill>
                <a:latin typeface="Times New Roman"/>
                <a:ea typeface="Times New Roman"/>
                <a:cs typeface="Times New Roman"/>
                <a:sym typeface="Times New Roman"/>
              </a:defRPr>
            </a:lvl1pPr>
            <a:lvl2pPr marL="0" lvl="1" indent="0" algn="l">
              <a:spcBef>
                <a:spcPts val="0"/>
              </a:spcBef>
              <a:buNone/>
              <a:defRPr sz="900" b="0" i="0" u="none" strike="noStrike" cap="none">
                <a:solidFill>
                  <a:schemeClr val="lt1"/>
                </a:solidFill>
                <a:latin typeface="Times New Roman"/>
                <a:ea typeface="Times New Roman"/>
                <a:cs typeface="Times New Roman"/>
                <a:sym typeface="Times New Roman"/>
              </a:defRPr>
            </a:lvl2pPr>
            <a:lvl3pPr marL="0" lvl="2" indent="0" algn="l">
              <a:spcBef>
                <a:spcPts val="0"/>
              </a:spcBef>
              <a:buNone/>
              <a:defRPr sz="900" b="0" i="0" u="none" strike="noStrike" cap="none">
                <a:solidFill>
                  <a:schemeClr val="lt1"/>
                </a:solidFill>
                <a:latin typeface="Times New Roman"/>
                <a:ea typeface="Times New Roman"/>
                <a:cs typeface="Times New Roman"/>
                <a:sym typeface="Times New Roman"/>
              </a:defRPr>
            </a:lvl3pPr>
            <a:lvl4pPr marL="0" lvl="3" indent="0" algn="l">
              <a:spcBef>
                <a:spcPts val="0"/>
              </a:spcBef>
              <a:buNone/>
              <a:defRPr sz="900" b="0" i="0" u="none" strike="noStrike" cap="none">
                <a:solidFill>
                  <a:schemeClr val="lt1"/>
                </a:solidFill>
                <a:latin typeface="Times New Roman"/>
                <a:ea typeface="Times New Roman"/>
                <a:cs typeface="Times New Roman"/>
                <a:sym typeface="Times New Roman"/>
              </a:defRPr>
            </a:lvl4pPr>
            <a:lvl5pPr marL="0" lvl="4" indent="0" algn="l">
              <a:spcBef>
                <a:spcPts val="0"/>
              </a:spcBef>
              <a:buNone/>
              <a:defRPr sz="900" b="0" i="0" u="none" strike="noStrike" cap="none">
                <a:solidFill>
                  <a:schemeClr val="lt1"/>
                </a:solidFill>
                <a:latin typeface="Times New Roman"/>
                <a:ea typeface="Times New Roman"/>
                <a:cs typeface="Times New Roman"/>
                <a:sym typeface="Times New Roman"/>
              </a:defRPr>
            </a:lvl5pPr>
            <a:lvl6pPr marL="0" lvl="5" indent="0" algn="l">
              <a:spcBef>
                <a:spcPts val="0"/>
              </a:spcBef>
              <a:buNone/>
              <a:defRPr sz="900" b="0" i="0" u="none" strike="noStrike" cap="none">
                <a:solidFill>
                  <a:schemeClr val="lt1"/>
                </a:solidFill>
                <a:latin typeface="Times New Roman"/>
                <a:ea typeface="Times New Roman"/>
                <a:cs typeface="Times New Roman"/>
                <a:sym typeface="Times New Roman"/>
              </a:defRPr>
            </a:lvl6pPr>
            <a:lvl7pPr marL="0" lvl="6" indent="0" algn="l">
              <a:spcBef>
                <a:spcPts val="0"/>
              </a:spcBef>
              <a:buNone/>
              <a:defRPr sz="900" b="0" i="0" u="none" strike="noStrike" cap="none">
                <a:solidFill>
                  <a:schemeClr val="lt1"/>
                </a:solidFill>
                <a:latin typeface="Times New Roman"/>
                <a:ea typeface="Times New Roman"/>
                <a:cs typeface="Times New Roman"/>
                <a:sym typeface="Times New Roman"/>
              </a:defRPr>
            </a:lvl7pPr>
            <a:lvl8pPr marL="0" lvl="7" indent="0" algn="l">
              <a:spcBef>
                <a:spcPts val="0"/>
              </a:spcBef>
              <a:buNone/>
              <a:defRPr sz="900" b="0" i="0" u="none" strike="noStrike" cap="none">
                <a:solidFill>
                  <a:schemeClr val="lt1"/>
                </a:solidFill>
                <a:latin typeface="Times New Roman"/>
                <a:ea typeface="Times New Roman"/>
                <a:cs typeface="Times New Roman"/>
                <a:sym typeface="Times New Roman"/>
              </a:defRPr>
            </a:lvl8pPr>
            <a:lvl9pPr marL="0" lvl="8" indent="0" algn="l">
              <a:spcBef>
                <a:spcPts val="0"/>
              </a:spcBef>
              <a:buNone/>
              <a:defRPr sz="900" b="0" i="0" u="none" strike="noStrike" cap="none">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628650" y="858440"/>
            <a:ext cx="7886700" cy="662246"/>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7" name="Google Shape;37;p6"/>
          <p:cNvSpPr txBox="1">
            <a:spLocks noGrp="1"/>
          </p:cNvSpPr>
          <p:nvPr>
            <p:ph type="body" idx="1"/>
          </p:nvPr>
        </p:nvSpPr>
        <p:spPr>
          <a:xfrm>
            <a:off x="628650" y="1520686"/>
            <a:ext cx="3886200" cy="3112036"/>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rgbClr val="C22536"/>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accent1"/>
              </a:buClr>
              <a:buSzPts val="1400"/>
              <a:buChar char="•"/>
              <a:defRPr/>
            </a:lvl4pPr>
            <a:lvl5pPr marL="2286000" lvl="4" indent="-317500" algn="l">
              <a:lnSpc>
                <a:spcPct val="90000"/>
              </a:lnSpc>
              <a:spcBef>
                <a:spcPts val="400"/>
              </a:spcBef>
              <a:spcAft>
                <a:spcPts val="0"/>
              </a:spcAft>
              <a:buClr>
                <a:schemeClr val="accent5"/>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8" name="Google Shape;38;p6"/>
          <p:cNvSpPr txBox="1">
            <a:spLocks noGrp="1"/>
          </p:cNvSpPr>
          <p:nvPr>
            <p:ph type="body" idx="2"/>
          </p:nvPr>
        </p:nvSpPr>
        <p:spPr>
          <a:xfrm>
            <a:off x="4629150" y="1520686"/>
            <a:ext cx="3886200" cy="3112036"/>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rgbClr val="C22536"/>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accent1"/>
              </a:buClr>
              <a:buSzPts val="1400"/>
              <a:buChar char="•"/>
              <a:defRPr/>
            </a:lvl4pPr>
            <a:lvl5pPr marL="2286000" lvl="4" indent="-317500" algn="l">
              <a:lnSpc>
                <a:spcPct val="90000"/>
              </a:lnSpc>
              <a:spcBef>
                <a:spcPts val="400"/>
              </a:spcBef>
              <a:spcAft>
                <a:spcPts val="0"/>
              </a:spcAft>
              <a:buClr>
                <a:schemeClr val="accent5"/>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9" name="Google Shape;39;p6"/>
          <p:cNvSpPr txBox="1">
            <a:spLocks noGrp="1"/>
          </p:cNvSpPr>
          <p:nvPr>
            <p:ph type="dt" idx="10"/>
          </p:nvPr>
        </p:nvSpPr>
        <p:spPr>
          <a:xfrm>
            <a:off x="6725579" y="4525435"/>
            <a:ext cx="205740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0" name="Google Shape;40;p6"/>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1" name="Google Shape;41;p6"/>
          <p:cNvSpPr txBox="1">
            <a:spLocks noGrp="1"/>
          </p:cNvSpPr>
          <p:nvPr>
            <p:ph type="sldNum" idx="12"/>
          </p:nvPr>
        </p:nvSpPr>
        <p:spPr>
          <a:xfrm>
            <a:off x="361021" y="4691992"/>
            <a:ext cx="2057400"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900" b="0" i="0" u="none" strike="noStrike" cap="none">
                <a:solidFill>
                  <a:schemeClr val="lt1"/>
                </a:solidFill>
                <a:latin typeface="Times New Roman"/>
                <a:ea typeface="Times New Roman"/>
                <a:cs typeface="Times New Roman"/>
                <a:sym typeface="Times New Roman"/>
              </a:defRPr>
            </a:lvl1pPr>
            <a:lvl2pPr marL="0" lvl="1" indent="0" algn="l">
              <a:spcBef>
                <a:spcPts val="0"/>
              </a:spcBef>
              <a:buNone/>
              <a:defRPr sz="900" b="0" i="0" u="none" strike="noStrike" cap="none">
                <a:solidFill>
                  <a:schemeClr val="lt1"/>
                </a:solidFill>
                <a:latin typeface="Times New Roman"/>
                <a:ea typeface="Times New Roman"/>
                <a:cs typeface="Times New Roman"/>
                <a:sym typeface="Times New Roman"/>
              </a:defRPr>
            </a:lvl2pPr>
            <a:lvl3pPr marL="0" lvl="2" indent="0" algn="l">
              <a:spcBef>
                <a:spcPts val="0"/>
              </a:spcBef>
              <a:buNone/>
              <a:defRPr sz="900" b="0" i="0" u="none" strike="noStrike" cap="none">
                <a:solidFill>
                  <a:schemeClr val="lt1"/>
                </a:solidFill>
                <a:latin typeface="Times New Roman"/>
                <a:ea typeface="Times New Roman"/>
                <a:cs typeface="Times New Roman"/>
                <a:sym typeface="Times New Roman"/>
              </a:defRPr>
            </a:lvl3pPr>
            <a:lvl4pPr marL="0" lvl="3" indent="0" algn="l">
              <a:spcBef>
                <a:spcPts val="0"/>
              </a:spcBef>
              <a:buNone/>
              <a:defRPr sz="900" b="0" i="0" u="none" strike="noStrike" cap="none">
                <a:solidFill>
                  <a:schemeClr val="lt1"/>
                </a:solidFill>
                <a:latin typeface="Times New Roman"/>
                <a:ea typeface="Times New Roman"/>
                <a:cs typeface="Times New Roman"/>
                <a:sym typeface="Times New Roman"/>
              </a:defRPr>
            </a:lvl4pPr>
            <a:lvl5pPr marL="0" lvl="4" indent="0" algn="l">
              <a:spcBef>
                <a:spcPts val="0"/>
              </a:spcBef>
              <a:buNone/>
              <a:defRPr sz="900" b="0" i="0" u="none" strike="noStrike" cap="none">
                <a:solidFill>
                  <a:schemeClr val="lt1"/>
                </a:solidFill>
                <a:latin typeface="Times New Roman"/>
                <a:ea typeface="Times New Roman"/>
                <a:cs typeface="Times New Roman"/>
                <a:sym typeface="Times New Roman"/>
              </a:defRPr>
            </a:lvl5pPr>
            <a:lvl6pPr marL="0" lvl="5" indent="0" algn="l">
              <a:spcBef>
                <a:spcPts val="0"/>
              </a:spcBef>
              <a:buNone/>
              <a:defRPr sz="900" b="0" i="0" u="none" strike="noStrike" cap="none">
                <a:solidFill>
                  <a:schemeClr val="lt1"/>
                </a:solidFill>
                <a:latin typeface="Times New Roman"/>
                <a:ea typeface="Times New Roman"/>
                <a:cs typeface="Times New Roman"/>
                <a:sym typeface="Times New Roman"/>
              </a:defRPr>
            </a:lvl6pPr>
            <a:lvl7pPr marL="0" lvl="6" indent="0" algn="l">
              <a:spcBef>
                <a:spcPts val="0"/>
              </a:spcBef>
              <a:buNone/>
              <a:defRPr sz="900" b="0" i="0" u="none" strike="noStrike" cap="none">
                <a:solidFill>
                  <a:schemeClr val="lt1"/>
                </a:solidFill>
                <a:latin typeface="Times New Roman"/>
                <a:ea typeface="Times New Roman"/>
                <a:cs typeface="Times New Roman"/>
                <a:sym typeface="Times New Roman"/>
              </a:defRPr>
            </a:lvl7pPr>
            <a:lvl8pPr marL="0" lvl="7" indent="0" algn="l">
              <a:spcBef>
                <a:spcPts val="0"/>
              </a:spcBef>
              <a:buNone/>
              <a:defRPr sz="900" b="0" i="0" u="none" strike="noStrike" cap="none">
                <a:solidFill>
                  <a:schemeClr val="lt1"/>
                </a:solidFill>
                <a:latin typeface="Times New Roman"/>
                <a:ea typeface="Times New Roman"/>
                <a:cs typeface="Times New Roman"/>
                <a:sym typeface="Times New Roman"/>
              </a:defRPr>
            </a:lvl8pPr>
            <a:lvl9pPr marL="0" lvl="8" indent="0" algn="l">
              <a:spcBef>
                <a:spcPts val="0"/>
              </a:spcBef>
              <a:buNone/>
              <a:defRPr sz="900" b="0" i="0" u="none" strike="noStrike" cap="none">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2"/>
        <p:cNvGrpSpPr/>
        <p:nvPr/>
      </p:nvGrpSpPr>
      <p:grpSpPr>
        <a:xfrm>
          <a:off x="0" y="0"/>
          <a:ext cx="0" cy="0"/>
          <a:chOff x="0" y="0"/>
          <a:chExt cx="0" cy="0"/>
        </a:xfrm>
      </p:grpSpPr>
      <p:sp>
        <p:nvSpPr>
          <p:cNvPr id="43" name="Google Shape;43;p7"/>
          <p:cNvSpPr txBox="1">
            <a:spLocks noGrp="1"/>
          </p:cNvSpPr>
          <p:nvPr>
            <p:ph type="title"/>
          </p:nvPr>
        </p:nvSpPr>
        <p:spPr>
          <a:xfrm>
            <a:off x="629841" y="994172"/>
            <a:ext cx="7886700" cy="273844"/>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4" name="Google Shape;44;p7"/>
          <p:cNvSpPr txBox="1">
            <a:spLocks noGrp="1"/>
          </p:cNvSpPr>
          <p:nvPr>
            <p:ph type="body" idx="1"/>
          </p:nvPr>
        </p:nvSpPr>
        <p:spPr>
          <a:xfrm>
            <a:off x="629841" y="1393031"/>
            <a:ext cx="3868340" cy="671821"/>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solidFill>
                  <a:schemeClr val="dk1"/>
                </a:solidFill>
              </a:defRPr>
            </a:lvl1pPr>
            <a:lvl2pPr marL="914400" lvl="1" indent="-228600" algn="l">
              <a:lnSpc>
                <a:spcPct val="90000"/>
              </a:lnSpc>
              <a:spcBef>
                <a:spcPts val="400"/>
              </a:spcBef>
              <a:spcAft>
                <a:spcPts val="0"/>
              </a:spcAft>
              <a:buClr>
                <a:srgbClr val="C22536"/>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accent1"/>
              </a:buClr>
              <a:buSzPts val="1200"/>
              <a:buNone/>
              <a:defRPr sz="1200" b="1"/>
            </a:lvl4pPr>
            <a:lvl5pPr marL="2286000" lvl="4" indent="-228600" algn="l">
              <a:lnSpc>
                <a:spcPct val="90000"/>
              </a:lnSpc>
              <a:spcBef>
                <a:spcPts val="400"/>
              </a:spcBef>
              <a:spcAft>
                <a:spcPts val="0"/>
              </a:spcAft>
              <a:buClr>
                <a:schemeClr val="accent5"/>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5" name="Google Shape;45;p7"/>
          <p:cNvSpPr txBox="1">
            <a:spLocks noGrp="1"/>
          </p:cNvSpPr>
          <p:nvPr>
            <p:ph type="body" idx="2"/>
          </p:nvPr>
        </p:nvSpPr>
        <p:spPr>
          <a:xfrm>
            <a:off x="629841" y="2124488"/>
            <a:ext cx="3868340" cy="2517758"/>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rgbClr val="C22536"/>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accent1"/>
              </a:buClr>
              <a:buSzPts val="1400"/>
              <a:buChar char="•"/>
              <a:defRPr/>
            </a:lvl4pPr>
            <a:lvl5pPr marL="2286000" lvl="4" indent="-317500" algn="l">
              <a:lnSpc>
                <a:spcPct val="90000"/>
              </a:lnSpc>
              <a:spcBef>
                <a:spcPts val="400"/>
              </a:spcBef>
              <a:spcAft>
                <a:spcPts val="0"/>
              </a:spcAft>
              <a:buClr>
                <a:schemeClr val="accent5"/>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6" name="Google Shape;46;p7"/>
          <p:cNvSpPr txBox="1">
            <a:spLocks noGrp="1"/>
          </p:cNvSpPr>
          <p:nvPr>
            <p:ph type="body" idx="3"/>
          </p:nvPr>
        </p:nvSpPr>
        <p:spPr>
          <a:xfrm>
            <a:off x="4629150" y="1393030"/>
            <a:ext cx="3887391" cy="671822"/>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solidFill>
                  <a:schemeClr val="dk1"/>
                </a:solidFill>
              </a:defRPr>
            </a:lvl1pPr>
            <a:lvl2pPr marL="914400" lvl="1" indent="-228600" algn="l">
              <a:lnSpc>
                <a:spcPct val="90000"/>
              </a:lnSpc>
              <a:spcBef>
                <a:spcPts val="400"/>
              </a:spcBef>
              <a:spcAft>
                <a:spcPts val="0"/>
              </a:spcAft>
              <a:buClr>
                <a:srgbClr val="C22536"/>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accent1"/>
              </a:buClr>
              <a:buSzPts val="1200"/>
              <a:buNone/>
              <a:defRPr sz="1200" b="1"/>
            </a:lvl4pPr>
            <a:lvl5pPr marL="2286000" lvl="4" indent="-228600" algn="l">
              <a:lnSpc>
                <a:spcPct val="90000"/>
              </a:lnSpc>
              <a:spcBef>
                <a:spcPts val="400"/>
              </a:spcBef>
              <a:spcAft>
                <a:spcPts val="0"/>
              </a:spcAft>
              <a:buClr>
                <a:schemeClr val="accent5"/>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7" name="Google Shape;47;p7"/>
          <p:cNvSpPr txBox="1">
            <a:spLocks noGrp="1"/>
          </p:cNvSpPr>
          <p:nvPr>
            <p:ph type="body" idx="4"/>
          </p:nvPr>
        </p:nvSpPr>
        <p:spPr>
          <a:xfrm>
            <a:off x="4629150" y="2124488"/>
            <a:ext cx="3887391" cy="2517758"/>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rgbClr val="C22536"/>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accent1"/>
              </a:buClr>
              <a:buSzPts val="1400"/>
              <a:buChar char="•"/>
              <a:defRPr/>
            </a:lvl4pPr>
            <a:lvl5pPr marL="2286000" lvl="4" indent="-317500" algn="l">
              <a:lnSpc>
                <a:spcPct val="90000"/>
              </a:lnSpc>
              <a:spcBef>
                <a:spcPts val="400"/>
              </a:spcBef>
              <a:spcAft>
                <a:spcPts val="0"/>
              </a:spcAft>
              <a:buClr>
                <a:schemeClr val="accent5"/>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8" name="Google Shape;48;p7"/>
          <p:cNvSpPr txBox="1">
            <a:spLocks noGrp="1"/>
          </p:cNvSpPr>
          <p:nvPr>
            <p:ph type="dt" idx="10"/>
          </p:nvPr>
        </p:nvSpPr>
        <p:spPr>
          <a:xfrm>
            <a:off x="6725579" y="4525435"/>
            <a:ext cx="205740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9" name="Google Shape;49;p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0" name="Google Shape;50;p7"/>
          <p:cNvSpPr txBox="1">
            <a:spLocks noGrp="1"/>
          </p:cNvSpPr>
          <p:nvPr>
            <p:ph type="sldNum" idx="12"/>
          </p:nvPr>
        </p:nvSpPr>
        <p:spPr>
          <a:xfrm>
            <a:off x="361021" y="4691992"/>
            <a:ext cx="2057400"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900" b="0" i="0" u="none" strike="noStrike" cap="none">
                <a:solidFill>
                  <a:schemeClr val="lt1"/>
                </a:solidFill>
                <a:latin typeface="Times New Roman"/>
                <a:ea typeface="Times New Roman"/>
                <a:cs typeface="Times New Roman"/>
                <a:sym typeface="Times New Roman"/>
              </a:defRPr>
            </a:lvl1pPr>
            <a:lvl2pPr marL="0" lvl="1" indent="0" algn="l">
              <a:spcBef>
                <a:spcPts val="0"/>
              </a:spcBef>
              <a:buNone/>
              <a:defRPr sz="900" b="0" i="0" u="none" strike="noStrike" cap="none">
                <a:solidFill>
                  <a:schemeClr val="lt1"/>
                </a:solidFill>
                <a:latin typeface="Times New Roman"/>
                <a:ea typeface="Times New Roman"/>
                <a:cs typeface="Times New Roman"/>
                <a:sym typeface="Times New Roman"/>
              </a:defRPr>
            </a:lvl2pPr>
            <a:lvl3pPr marL="0" lvl="2" indent="0" algn="l">
              <a:spcBef>
                <a:spcPts val="0"/>
              </a:spcBef>
              <a:buNone/>
              <a:defRPr sz="900" b="0" i="0" u="none" strike="noStrike" cap="none">
                <a:solidFill>
                  <a:schemeClr val="lt1"/>
                </a:solidFill>
                <a:latin typeface="Times New Roman"/>
                <a:ea typeface="Times New Roman"/>
                <a:cs typeface="Times New Roman"/>
                <a:sym typeface="Times New Roman"/>
              </a:defRPr>
            </a:lvl3pPr>
            <a:lvl4pPr marL="0" lvl="3" indent="0" algn="l">
              <a:spcBef>
                <a:spcPts val="0"/>
              </a:spcBef>
              <a:buNone/>
              <a:defRPr sz="900" b="0" i="0" u="none" strike="noStrike" cap="none">
                <a:solidFill>
                  <a:schemeClr val="lt1"/>
                </a:solidFill>
                <a:latin typeface="Times New Roman"/>
                <a:ea typeface="Times New Roman"/>
                <a:cs typeface="Times New Roman"/>
                <a:sym typeface="Times New Roman"/>
              </a:defRPr>
            </a:lvl4pPr>
            <a:lvl5pPr marL="0" lvl="4" indent="0" algn="l">
              <a:spcBef>
                <a:spcPts val="0"/>
              </a:spcBef>
              <a:buNone/>
              <a:defRPr sz="900" b="0" i="0" u="none" strike="noStrike" cap="none">
                <a:solidFill>
                  <a:schemeClr val="lt1"/>
                </a:solidFill>
                <a:latin typeface="Times New Roman"/>
                <a:ea typeface="Times New Roman"/>
                <a:cs typeface="Times New Roman"/>
                <a:sym typeface="Times New Roman"/>
              </a:defRPr>
            </a:lvl5pPr>
            <a:lvl6pPr marL="0" lvl="5" indent="0" algn="l">
              <a:spcBef>
                <a:spcPts val="0"/>
              </a:spcBef>
              <a:buNone/>
              <a:defRPr sz="900" b="0" i="0" u="none" strike="noStrike" cap="none">
                <a:solidFill>
                  <a:schemeClr val="lt1"/>
                </a:solidFill>
                <a:latin typeface="Times New Roman"/>
                <a:ea typeface="Times New Roman"/>
                <a:cs typeface="Times New Roman"/>
                <a:sym typeface="Times New Roman"/>
              </a:defRPr>
            </a:lvl6pPr>
            <a:lvl7pPr marL="0" lvl="6" indent="0" algn="l">
              <a:spcBef>
                <a:spcPts val="0"/>
              </a:spcBef>
              <a:buNone/>
              <a:defRPr sz="900" b="0" i="0" u="none" strike="noStrike" cap="none">
                <a:solidFill>
                  <a:schemeClr val="lt1"/>
                </a:solidFill>
                <a:latin typeface="Times New Roman"/>
                <a:ea typeface="Times New Roman"/>
                <a:cs typeface="Times New Roman"/>
                <a:sym typeface="Times New Roman"/>
              </a:defRPr>
            </a:lvl7pPr>
            <a:lvl8pPr marL="0" lvl="7" indent="0" algn="l">
              <a:spcBef>
                <a:spcPts val="0"/>
              </a:spcBef>
              <a:buNone/>
              <a:defRPr sz="900" b="0" i="0" u="none" strike="noStrike" cap="none">
                <a:solidFill>
                  <a:schemeClr val="lt1"/>
                </a:solidFill>
                <a:latin typeface="Times New Roman"/>
                <a:ea typeface="Times New Roman"/>
                <a:cs typeface="Times New Roman"/>
                <a:sym typeface="Times New Roman"/>
              </a:defRPr>
            </a:lvl8pPr>
            <a:lvl9pPr marL="0" lvl="8" indent="0" algn="l">
              <a:spcBef>
                <a:spcPts val="0"/>
              </a:spcBef>
              <a:buNone/>
              <a:defRPr sz="900" b="0" i="0" u="none" strike="noStrike" cap="none">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
        <p:cNvGrpSpPr/>
        <p:nvPr/>
      </p:nvGrpSpPr>
      <p:grpSpPr>
        <a:xfrm>
          <a:off x="0" y="0"/>
          <a:ext cx="0" cy="0"/>
          <a:chOff x="0" y="0"/>
          <a:chExt cx="0" cy="0"/>
        </a:xfrm>
      </p:grpSpPr>
      <p:sp>
        <p:nvSpPr>
          <p:cNvPr id="52" name="Google Shape;52;p8"/>
          <p:cNvSpPr txBox="1">
            <a:spLocks noGrp="1"/>
          </p:cNvSpPr>
          <p:nvPr>
            <p:ph type="title"/>
          </p:nvPr>
        </p:nvSpPr>
        <p:spPr>
          <a:xfrm>
            <a:off x="628650" y="858440"/>
            <a:ext cx="7886700" cy="662246"/>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3" name="Google Shape;53;p8"/>
          <p:cNvSpPr txBox="1">
            <a:spLocks noGrp="1"/>
          </p:cNvSpPr>
          <p:nvPr>
            <p:ph type="dt" idx="10"/>
          </p:nvPr>
        </p:nvSpPr>
        <p:spPr>
          <a:xfrm>
            <a:off x="6725579" y="4525435"/>
            <a:ext cx="205740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4" name="Google Shape;54;p8"/>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5" name="Google Shape;55;p8"/>
          <p:cNvSpPr txBox="1">
            <a:spLocks noGrp="1"/>
          </p:cNvSpPr>
          <p:nvPr>
            <p:ph type="sldNum" idx="12"/>
          </p:nvPr>
        </p:nvSpPr>
        <p:spPr>
          <a:xfrm>
            <a:off x="361021" y="4691992"/>
            <a:ext cx="2057400"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900" b="0" i="0" u="none" strike="noStrike" cap="none">
                <a:solidFill>
                  <a:schemeClr val="lt1"/>
                </a:solidFill>
                <a:latin typeface="Times New Roman"/>
                <a:ea typeface="Times New Roman"/>
                <a:cs typeface="Times New Roman"/>
                <a:sym typeface="Times New Roman"/>
              </a:defRPr>
            </a:lvl1pPr>
            <a:lvl2pPr marL="0" lvl="1" indent="0" algn="l">
              <a:spcBef>
                <a:spcPts val="0"/>
              </a:spcBef>
              <a:buNone/>
              <a:defRPr sz="900" b="0" i="0" u="none" strike="noStrike" cap="none">
                <a:solidFill>
                  <a:schemeClr val="lt1"/>
                </a:solidFill>
                <a:latin typeface="Times New Roman"/>
                <a:ea typeface="Times New Roman"/>
                <a:cs typeface="Times New Roman"/>
                <a:sym typeface="Times New Roman"/>
              </a:defRPr>
            </a:lvl2pPr>
            <a:lvl3pPr marL="0" lvl="2" indent="0" algn="l">
              <a:spcBef>
                <a:spcPts val="0"/>
              </a:spcBef>
              <a:buNone/>
              <a:defRPr sz="900" b="0" i="0" u="none" strike="noStrike" cap="none">
                <a:solidFill>
                  <a:schemeClr val="lt1"/>
                </a:solidFill>
                <a:latin typeface="Times New Roman"/>
                <a:ea typeface="Times New Roman"/>
                <a:cs typeface="Times New Roman"/>
                <a:sym typeface="Times New Roman"/>
              </a:defRPr>
            </a:lvl3pPr>
            <a:lvl4pPr marL="0" lvl="3" indent="0" algn="l">
              <a:spcBef>
                <a:spcPts val="0"/>
              </a:spcBef>
              <a:buNone/>
              <a:defRPr sz="900" b="0" i="0" u="none" strike="noStrike" cap="none">
                <a:solidFill>
                  <a:schemeClr val="lt1"/>
                </a:solidFill>
                <a:latin typeface="Times New Roman"/>
                <a:ea typeface="Times New Roman"/>
                <a:cs typeface="Times New Roman"/>
                <a:sym typeface="Times New Roman"/>
              </a:defRPr>
            </a:lvl4pPr>
            <a:lvl5pPr marL="0" lvl="4" indent="0" algn="l">
              <a:spcBef>
                <a:spcPts val="0"/>
              </a:spcBef>
              <a:buNone/>
              <a:defRPr sz="900" b="0" i="0" u="none" strike="noStrike" cap="none">
                <a:solidFill>
                  <a:schemeClr val="lt1"/>
                </a:solidFill>
                <a:latin typeface="Times New Roman"/>
                <a:ea typeface="Times New Roman"/>
                <a:cs typeface="Times New Roman"/>
                <a:sym typeface="Times New Roman"/>
              </a:defRPr>
            </a:lvl5pPr>
            <a:lvl6pPr marL="0" lvl="5" indent="0" algn="l">
              <a:spcBef>
                <a:spcPts val="0"/>
              </a:spcBef>
              <a:buNone/>
              <a:defRPr sz="900" b="0" i="0" u="none" strike="noStrike" cap="none">
                <a:solidFill>
                  <a:schemeClr val="lt1"/>
                </a:solidFill>
                <a:latin typeface="Times New Roman"/>
                <a:ea typeface="Times New Roman"/>
                <a:cs typeface="Times New Roman"/>
                <a:sym typeface="Times New Roman"/>
              </a:defRPr>
            </a:lvl6pPr>
            <a:lvl7pPr marL="0" lvl="6" indent="0" algn="l">
              <a:spcBef>
                <a:spcPts val="0"/>
              </a:spcBef>
              <a:buNone/>
              <a:defRPr sz="900" b="0" i="0" u="none" strike="noStrike" cap="none">
                <a:solidFill>
                  <a:schemeClr val="lt1"/>
                </a:solidFill>
                <a:latin typeface="Times New Roman"/>
                <a:ea typeface="Times New Roman"/>
                <a:cs typeface="Times New Roman"/>
                <a:sym typeface="Times New Roman"/>
              </a:defRPr>
            </a:lvl7pPr>
            <a:lvl8pPr marL="0" lvl="7" indent="0" algn="l">
              <a:spcBef>
                <a:spcPts val="0"/>
              </a:spcBef>
              <a:buNone/>
              <a:defRPr sz="900" b="0" i="0" u="none" strike="noStrike" cap="none">
                <a:solidFill>
                  <a:schemeClr val="lt1"/>
                </a:solidFill>
                <a:latin typeface="Times New Roman"/>
                <a:ea typeface="Times New Roman"/>
                <a:cs typeface="Times New Roman"/>
                <a:sym typeface="Times New Roman"/>
              </a:defRPr>
            </a:lvl8pPr>
            <a:lvl9pPr marL="0" lvl="8" indent="0" algn="l">
              <a:spcBef>
                <a:spcPts val="0"/>
              </a:spcBef>
              <a:buNone/>
              <a:defRPr sz="900" b="0" i="0" u="none" strike="noStrike" cap="none">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10"/>
          <p:cNvSpPr txBox="1">
            <a:spLocks noGrp="1"/>
          </p:cNvSpPr>
          <p:nvPr>
            <p:ph type="title"/>
          </p:nvPr>
        </p:nvSpPr>
        <p:spPr>
          <a:xfrm>
            <a:off x="627459" y="983974"/>
            <a:ext cx="2949178" cy="1065972"/>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2400"/>
              <a:buFont typeface="Trebuchet MS"/>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2" name="Google Shape;62;p10"/>
          <p:cNvSpPr txBox="1">
            <a:spLocks noGrp="1"/>
          </p:cNvSpPr>
          <p:nvPr>
            <p:ph type="body" idx="1"/>
          </p:nvPr>
        </p:nvSpPr>
        <p:spPr>
          <a:xfrm>
            <a:off x="3887391" y="740569"/>
            <a:ext cx="4629150" cy="3655219"/>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rgbClr val="C22536"/>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accent1"/>
              </a:buClr>
              <a:buSzPts val="1500"/>
              <a:buChar char="•"/>
              <a:defRPr sz="1500"/>
            </a:lvl4pPr>
            <a:lvl5pPr marL="2286000" lvl="4" indent="-323850" algn="l">
              <a:lnSpc>
                <a:spcPct val="90000"/>
              </a:lnSpc>
              <a:spcBef>
                <a:spcPts val="400"/>
              </a:spcBef>
              <a:spcAft>
                <a:spcPts val="0"/>
              </a:spcAft>
              <a:buClr>
                <a:schemeClr val="accent5"/>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63" name="Google Shape;63;p10"/>
          <p:cNvSpPr txBox="1">
            <a:spLocks noGrp="1"/>
          </p:cNvSpPr>
          <p:nvPr>
            <p:ph type="body" idx="2"/>
          </p:nvPr>
        </p:nvSpPr>
        <p:spPr>
          <a:xfrm>
            <a:off x="629841" y="2117034"/>
            <a:ext cx="2949178" cy="2284706"/>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rgbClr val="C22536"/>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accent1"/>
              </a:buClr>
              <a:buSzPts val="800"/>
              <a:buNone/>
              <a:defRPr sz="800"/>
            </a:lvl4pPr>
            <a:lvl5pPr marL="2286000" lvl="4" indent="-228600" algn="l">
              <a:lnSpc>
                <a:spcPct val="90000"/>
              </a:lnSpc>
              <a:spcBef>
                <a:spcPts val="400"/>
              </a:spcBef>
              <a:spcAft>
                <a:spcPts val="0"/>
              </a:spcAft>
              <a:buClr>
                <a:schemeClr val="accent5"/>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64" name="Google Shape;64;p10"/>
          <p:cNvSpPr txBox="1">
            <a:spLocks noGrp="1"/>
          </p:cNvSpPr>
          <p:nvPr>
            <p:ph type="dt" idx="10"/>
          </p:nvPr>
        </p:nvSpPr>
        <p:spPr>
          <a:xfrm>
            <a:off x="6725579" y="4525435"/>
            <a:ext cx="205740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5" name="Google Shape;65;p10"/>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6" name="Google Shape;66;p10"/>
          <p:cNvSpPr txBox="1">
            <a:spLocks noGrp="1"/>
          </p:cNvSpPr>
          <p:nvPr>
            <p:ph type="sldNum" idx="12"/>
          </p:nvPr>
        </p:nvSpPr>
        <p:spPr>
          <a:xfrm>
            <a:off x="361021" y="4691992"/>
            <a:ext cx="2057400"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900" b="0" i="0" u="none" strike="noStrike" cap="none">
                <a:solidFill>
                  <a:schemeClr val="lt1"/>
                </a:solidFill>
                <a:latin typeface="Times New Roman"/>
                <a:ea typeface="Times New Roman"/>
                <a:cs typeface="Times New Roman"/>
                <a:sym typeface="Times New Roman"/>
              </a:defRPr>
            </a:lvl1pPr>
            <a:lvl2pPr marL="0" lvl="1" indent="0" algn="l">
              <a:spcBef>
                <a:spcPts val="0"/>
              </a:spcBef>
              <a:buNone/>
              <a:defRPr sz="900" b="0" i="0" u="none" strike="noStrike" cap="none">
                <a:solidFill>
                  <a:schemeClr val="lt1"/>
                </a:solidFill>
                <a:latin typeface="Times New Roman"/>
                <a:ea typeface="Times New Roman"/>
                <a:cs typeface="Times New Roman"/>
                <a:sym typeface="Times New Roman"/>
              </a:defRPr>
            </a:lvl2pPr>
            <a:lvl3pPr marL="0" lvl="2" indent="0" algn="l">
              <a:spcBef>
                <a:spcPts val="0"/>
              </a:spcBef>
              <a:buNone/>
              <a:defRPr sz="900" b="0" i="0" u="none" strike="noStrike" cap="none">
                <a:solidFill>
                  <a:schemeClr val="lt1"/>
                </a:solidFill>
                <a:latin typeface="Times New Roman"/>
                <a:ea typeface="Times New Roman"/>
                <a:cs typeface="Times New Roman"/>
                <a:sym typeface="Times New Roman"/>
              </a:defRPr>
            </a:lvl3pPr>
            <a:lvl4pPr marL="0" lvl="3" indent="0" algn="l">
              <a:spcBef>
                <a:spcPts val="0"/>
              </a:spcBef>
              <a:buNone/>
              <a:defRPr sz="900" b="0" i="0" u="none" strike="noStrike" cap="none">
                <a:solidFill>
                  <a:schemeClr val="lt1"/>
                </a:solidFill>
                <a:latin typeface="Times New Roman"/>
                <a:ea typeface="Times New Roman"/>
                <a:cs typeface="Times New Roman"/>
                <a:sym typeface="Times New Roman"/>
              </a:defRPr>
            </a:lvl4pPr>
            <a:lvl5pPr marL="0" lvl="4" indent="0" algn="l">
              <a:spcBef>
                <a:spcPts val="0"/>
              </a:spcBef>
              <a:buNone/>
              <a:defRPr sz="900" b="0" i="0" u="none" strike="noStrike" cap="none">
                <a:solidFill>
                  <a:schemeClr val="lt1"/>
                </a:solidFill>
                <a:latin typeface="Times New Roman"/>
                <a:ea typeface="Times New Roman"/>
                <a:cs typeface="Times New Roman"/>
                <a:sym typeface="Times New Roman"/>
              </a:defRPr>
            </a:lvl5pPr>
            <a:lvl6pPr marL="0" lvl="5" indent="0" algn="l">
              <a:spcBef>
                <a:spcPts val="0"/>
              </a:spcBef>
              <a:buNone/>
              <a:defRPr sz="900" b="0" i="0" u="none" strike="noStrike" cap="none">
                <a:solidFill>
                  <a:schemeClr val="lt1"/>
                </a:solidFill>
                <a:latin typeface="Times New Roman"/>
                <a:ea typeface="Times New Roman"/>
                <a:cs typeface="Times New Roman"/>
                <a:sym typeface="Times New Roman"/>
              </a:defRPr>
            </a:lvl6pPr>
            <a:lvl7pPr marL="0" lvl="6" indent="0" algn="l">
              <a:spcBef>
                <a:spcPts val="0"/>
              </a:spcBef>
              <a:buNone/>
              <a:defRPr sz="900" b="0" i="0" u="none" strike="noStrike" cap="none">
                <a:solidFill>
                  <a:schemeClr val="lt1"/>
                </a:solidFill>
                <a:latin typeface="Times New Roman"/>
                <a:ea typeface="Times New Roman"/>
                <a:cs typeface="Times New Roman"/>
                <a:sym typeface="Times New Roman"/>
              </a:defRPr>
            </a:lvl7pPr>
            <a:lvl8pPr marL="0" lvl="7" indent="0" algn="l">
              <a:spcBef>
                <a:spcPts val="0"/>
              </a:spcBef>
              <a:buNone/>
              <a:defRPr sz="900" b="0" i="0" u="none" strike="noStrike" cap="none">
                <a:solidFill>
                  <a:schemeClr val="lt1"/>
                </a:solidFill>
                <a:latin typeface="Times New Roman"/>
                <a:ea typeface="Times New Roman"/>
                <a:cs typeface="Times New Roman"/>
                <a:sym typeface="Times New Roman"/>
              </a:defRPr>
            </a:lvl8pPr>
            <a:lvl9pPr marL="0" lvl="8" indent="0" algn="l">
              <a:spcBef>
                <a:spcPts val="0"/>
              </a:spcBef>
              <a:buNone/>
              <a:defRPr sz="900" b="0" i="0" u="none" strike="noStrike" cap="none">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11"/>
          <p:cNvSpPr txBox="1">
            <a:spLocks noGrp="1"/>
          </p:cNvSpPr>
          <p:nvPr>
            <p:ph type="title"/>
          </p:nvPr>
        </p:nvSpPr>
        <p:spPr>
          <a:xfrm>
            <a:off x="627459" y="834887"/>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2400"/>
              <a:buFont typeface="Trebuchet MS"/>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9" name="Google Shape;69;p11"/>
          <p:cNvSpPr>
            <a:spLocks noGrp="1"/>
          </p:cNvSpPr>
          <p:nvPr>
            <p:ph type="pic" idx="2"/>
          </p:nvPr>
        </p:nvSpPr>
        <p:spPr>
          <a:xfrm>
            <a:off x="3887391" y="740569"/>
            <a:ext cx="4629150" cy="3655219"/>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Trebuchet MS"/>
                <a:ea typeface="Trebuchet MS"/>
                <a:cs typeface="Trebuchet MS"/>
                <a:sym typeface="Trebuchet MS"/>
              </a:defRPr>
            </a:lvl1pPr>
            <a:lvl2pPr marR="0" lvl="1" algn="l" rtl="0">
              <a:lnSpc>
                <a:spcPct val="90000"/>
              </a:lnSpc>
              <a:spcBef>
                <a:spcPts val="400"/>
              </a:spcBef>
              <a:spcAft>
                <a:spcPts val="0"/>
              </a:spcAft>
              <a:buClr>
                <a:srgbClr val="C22536"/>
              </a:buClr>
              <a:buSzPts val="2100"/>
              <a:buFont typeface="Arial"/>
              <a:buNone/>
              <a:defRPr sz="2100" b="1" i="0" u="none" strike="noStrike" cap="none">
                <a:solidFill>
                  <a:srgbClr val="C22536"/>
                </a:solidFill>
                <a:latin typeface="Trebuchet MS"/>
                <a:ea typeface="Trebuchet MS"/>
                <a:cs typeface="Trebuchet MS"/>
                <a:sym typeface="Trebuchet MS"/>
              </a:defRPr>
            </a:lvl2pPr>
            <a:lvl3pPr marR="0" lvl="2" algn="l" rtl="0">
              <a:lnSpc>
                <a:spcPct val="90000"/>
              </a:lnSpc>
              <a:spcBef>
                <a:spcPts val="400"/>
              </a:spcBef>
              <a:spcAft>
                <a:spcPts val="0"/>
              </a:spcAft>
              <a:buClr>
                <a:schemeClr val="dk1"/>
              </a:buClr>
              <a:buSzPts val="1800"/>
              <a:buFont typeface="Arial"/>
              <a:buNone/>
              <a:defRPr sz="1800" b="1" i="0" u="none" strike="noStrike" cap="none">
                <a:solidFill>
                  <a:schemeClr val="dk1"/>
                </a:solidFill>
                <a:latin typeface="Trebuchet MS"/>
                <a:ea typeface="Trebuchet MS"/>
                <a:cs typeface="Trebuchet MS"/>
                <a:sym typeface="Trebuchet MS"/>
              </a:defRPr>
            </a:lvl3pPr>
            <a:lvl4pPr marR="0" lvl="3" algn="l" rtl="0">
              <a:lnSpc>
                <a:spcPct val="90000"/>
              </a:lnSpc>
              <a:spcBef>
                <a:spcPts val="400"/>
              </a:spcBef>
              <a:spcAft>
                <a:spcPts val="0"/>
              </a:spcAft>
              <a:buClr>
                <a:schemeClr val="accent1"/>
              </a:buClr>
              <a:buSzPts val="1500"/>
              <a:buFont typeface="Arial"/>
              <a:buNone/>
              <a:defRPr sz="1500" b="1" i="0" u="none" strike="noStrike" cap="none">
                <a:solidFill>
                  <a:schemeClr val="accent1"/>
                </a:solidFill>
                <a:latin typeface="Trebuchet MS"/>
                <a:ea typeface="Trebuchet MS"/>
                <a:cs typeface="Trebuchet MS"/>
                <a:sym typeface="Trebuchet MS"/>
              </a:defRPr>
            </a:lvl4pPr>
            <a:lvl5pPr marR="0" lvl="4" algn="l" rtl="0">
              <a:lnSpc>
                <a:spcPct val="90000"/>
              </a:lnSpc>
              <a:spcBef>
                <a:spcPts val="400"/>
              </a:spcBef>
              <a:spcAft>
                <a:spcPts val="0"/>
              </a:spcAft>
              <a:buClr>
                <a:schemeClr val="accent5"/>
              </a:buClr>
              <a:buSzPts val="1500"/>
              <a:buFont typeface="Arial"/>
              <a:buNone/>
              <a:defRPr sz="1500" b="1" i="1" u="none" strike="noStrike" cap="none">
                <a:solidFill>
                  <a:schemeClr val="accent5"/>
                </a:solidFill>
                <a:latin typeface="Trebuchet MS"/>
                <a:ea typeface="Trebuchet MS"/>
                <a:cs typeface="Trebuchet MS"/>
                <a:sym typeface="Trebuchet MS"/>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Times New Roman"/>
                <a:ea typeface="Times New Roman"/>
                <a:cs typeface="Times New Roman"/>
                <a:sym typeface="Times New Roman"/>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Times New Roman"/>
                <a:ea typeface="Times New Roman"/>
                <a:cs typeface="Times New Roman"/>
                <a:sym typeface="Times New Roman"/>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Times New Roman"/>
                <a:ea typeface="Times New Roman"/>
                <a:cs typeface="Times New Roman"/>
                <a:sym typeface="Times New Roman"/>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Times New Roman"/>
                <a:ea typeface="Times New Roman"/>
                <a:cs typeface="Times New Roman"/>
                <a:sym typeface="Times New Roman"/>
              </a:defRPr>
            </a:lvl9pPr>
          </a:lstStyle>
          <a:p>
            <a:endParaRPr/>
          </a:p>
        </p:txBody>
      </p:sp>
      <p:sp>
        <p:nvSpPr>
          <p:cNvPr id="70" name="Google Shape;70;p11"/>
          <p:cNvSpPr txBox="1">
            <a:spLocks noGrp="1"/>
          </p:cNvSpPr>
          <p:nvPr>
            <p:ph type="body" idx="1"/>
          </p:nvPr>
        </p:nvSpPr>
        <p:spPr>
          <a:xfrm>
            <a:off x="629841" y="2117035"/>
            <a:ext cx="2949178" cy="2284705"/>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rgbClr val="C22536"/>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accent1"/>
              </a:buClr>
              <a:buSzPts val="800"/>
              <a:buNone/>
              <a:defRPr sz="800"/>
            </a:lvl4pPr>
            <a:lvl5pPr marL="2286000" lvl="4" indent="-228600" algn="l">
              <a:lnSpc>
                <a:spcPct val="90000"/>
              </a:lnSpc>
              <a:spcBef>
                <a:spcPts val="400"/>
              </a:spcBef>
              <a:spcAft>
                <a:spcPts val="0"/>
              </a:spcAft>
              <a:buClr>
                <a:schemeClr val="accent5"/>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71" name="Google Shape;71;p11"/>
          <p:cNvSpPr txBox="1">
            <a:spLocks noGrp="1"/>
          </p:cNvSpPr>
          <p:nvPr>
            <p:ph type="dt" idx="10"/>
          </p:nvPr>
        </p:nvSpPr>
        <p:spPr>
          <a:xfrm>
            <a:off x="6725579" y="4525435"/>
            <a:ext cx="205740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2" name="Google Shape;72;p11"/>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3" name="Google Shape;73;p11"/>
          <p:cNvSpPr txBox="1">
            <a:spLocks noGrp="1"/>
          </p:cNvSpPr>
          <p:nvPr>
            <p:ph type="sldNum" idx="12"/>
          </p:nvPr>
        </p:nvSpPr>
        <p:spPr>
          <a:xfrm>
            <a:off x="361021" y="4691992"/>
            <a:ext cx="2057400"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900" b="0" i="0" u="none" strike="noStrike" cap="none">
                <a:solidFill>
                  <a:schemeClr val="lt1"/>
                </a:solidFill>
                <a:latin typeface="Times New Roman"/>
                <a:ea typeface="Times New Roman"/>
                <a:cs typeface="Times New Roman"/>
                <a:sym typeface="Times New Roman"/>
              </a:defRPr>
            </a:lvl1pPr>
            <a:lvl2pPr marL="0" lvl="1" indent="0" algn="l">
              <a:spcBef>
                <a:spcPts val="0"/>
              </a:spcBef>
              <a:buNone/>
              <a:defRPr sz="900" b="0" i="0" u="none" strike="noStrike" cap="none">
                <a:solidFill>
                  <a:schemeClr val="lt1"/>
                </a:solidFill>
                <a:latin typeface="Times New Roman"/>
                <a:ea typeface="Times New Roman"/>
                <a:cs typeface="Times New Roman"/>
                <a:sym typeface="Times New Roman"/>
              </a:defRPr>
            </a:lvl2pPr>
            <a:lvl3pPr marL="0" lvl="2" indent="0" algn="l">
              <a:spcBef>
                <a:spcPts val="0"/>
              </a:spcBef>
              <a:buNone/>
              <a:defRPr sz="900" b="0" i="0" u="none" strike="noStrike" cap="none">
                <a:solidFill>
                  <a:schemeClr val="lt1"/>
                </a:solidFill>
                <a:latin typeface="Times New Roman"/>
                <a:ea typeface="Times New Roman"/>
                <a:cs typeface="Times New Roman"/>
                <a:sym typeface="Times New Roman"/>
              </a:defRPr>
            </a:lvl3pPr>
            <a:lvl4pPr marL="0" lvl="3" indent="0" algn="l">
              <a:spcBef>
                <a:spcPts val="0"/>
              </a:spcBef>
              <a:buNone/>
              <a:defRPr sz="900" b="0" i="0" u="none" strike="noStrike" cap="none">
                <a:solidFill>
                  <a:schemeClr val="lt1"/>
                </a:solidFill>
                <a:latin typeface="Times New Roman"/>
                <a:ea typeface="Times New Roman"/>
                <a:cs typeface="Times New Roman"/>
                <a:sym typeface="Times New Roman"/>
              </a:defRPr>
            </a:lvl4pPr>
            <a:lvl5pPr marL="0" lvl="4" indent="0" algn="l">
              <a:spcBef>
                <a:spcPts val="0"/>
              </a:spcBef>
              <a:buNone/>
              <a:defRPr sz="900" b="0" i="0" u="none" strike="noStrike" cap="none">
                <a:solidFill>
                  <a:schemeClr val="lt1"/>
                </a:solidFill>
                <a:latin typeface="Times New Roman"/>
                <a:ea typeface="Times New Roman"/>
                <a:cs typeface="Times New Roman"/>
                <a:sym typeface="Times New Roman"/>
              </a:defRPr>
            </a:lvl5pPr>
            <a:lvl6pPr marL="0" lvl="5" indent="0" algn="l">
              <a:spcBef>
                <a:spcPts val="0"/>
              </a:spcBef>
              <a:buNone/>
              <a:defRPr sz="900" b="0" i="0" u="none" strike="noStrike" cap="none">
                <a:solidFill>
                  <a:schemeClr val="lt1"/>
                </a:solidFill>
                <a:latin typeface="Times New Roman"/>
                <a:ea typeface="Times New Roman"/>
                <a:cs typeface="Times New Roman"/>
                <a:sym typeface="Times New Roman"/>
              </a:defRPr>
            </a:lvl6pPr>
            <a:lvl7pPr marL="0" lvl="6" indent="0" algn="l">
              <a:spcBef>
                <a:spcPts val="0"/>
              </a:spcBef>
              <a:buNone/>
              <a:defRPr sz="900" b="0" i="0" u="none" strike="noStrike" cap="none">
                <a:solidFill>
                  <a:schemeClr val="lt1"/>
                </a:solidFill>
                <a:latin typeface="Times New Roman"/>
                <a:ea typeface="Times New Roman"/>
                <a:cs typeface="Times New Roman"/>
                <a:sym typeface="Times New Roman"/>
              </a:defRPr>
            </a:lvl7pPr>
            <a:lvl8pPr marL="0" lvl="7" indent="0" algn="l">
              <a:spcBef>
                <a:spcPts val="0"/>
              </a:spcBef>
              <a:buNone/>
              <a:defRPr sz="900" b="0" i="0" u="none" strike="noStrike" cap="none">
                <a:solidFill>
                  <a:schemeClr val="lt1"/>
                </a:solidFill>
                <a:latin typeface="Times New Roman"/>
                <a:ea typeface="Times New Roman"/>
                <a:cs typeface="Times New Roman"/>
                <a:sym typeface="Times New Roman"/>
              </a:defRPr>
            </a:lvl8pPr>
            <a:lvl9pPr marL="0" lvl="8" indent="0" algn="l">
              <a:spcBef>
                <a:spcPts val="0"/>
              </a:spcBef>
              <a:buNone/>
              <a:defRPr sz="900" b="0" i="0" u="none" strike="noStrike" cap="none">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5.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5">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858440"/>
            <a:ext cx="7886700" cy="662246"/>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accent1"/>
              </a:buClr>
              <a:buSzPts val="3300"/>
              <a:buFont typeface="Trebuchet MS"/>
              <a:buNone/>
              <a:defRPr sz="3300" b="0" i="0" u="none" strike="noStrike" cap="none">
                <a:solidFill>
                  <a:schemeClr val="accent1"/>
                </a:solidFill>
                <a:latin typeface="Trebuchet MS"/>
                <a:ea typeface="Trebuchet MS"/>
                <a:cs typeface="Trebuchet MS"/>
                <a:sym typeface="Trebuchet MS"/>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7" name="Google Shape;7;p1"/>
          <p:cNvSpPr txBox="1">
            <a:spLocks noGrp="1"/>
          </p:cNvSpPr>
          <p:nvPr>
            <p:ph type="body" idx="1"/>
          </p:nvPr>
        </p:nvSpPr>
        <p:spPr>
          <a:xfrm>
            <a:off x="628650" y="1684682"/>
            <a:ext cx="7886700" cy="2948039"/>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Trebuchet MS"/>
                <a:ea typeface="Trebuchet MS"/>
                <a:cs typeface="Trebuchet MS"/>
                <a:sym typeface="Trebuchet MS"/>
              </a:defRPr>
            </a:lvl1pPr>
            <a:lvl2pPr marL="914400" marR="0" lvl="1" indent="-342900" algn="l" rtl="0">
              <a:lnSpc>
                <a:spcPct val="90000"/>
              </a:lnSpc>
              <a:spcBef>
                <a:spcPts val="400"/>
              </a:spcBef>
              <a:spcAft>
                <a:spcPts val="0"/>
              </a:spcAft>
              <a:buClr>
                <a:srgbClr val="C22536"/>
              </a:buClr>
              <a:buSzPts val="1800"/>
              <a:buFont typeface="Arial"/>
              <a:buChar char="•"/>
              <a:defRPr sz="1800" b="1" i="0" u="none" strike="noStrike" cap="none">
                <a:solidFill>
                  <a:srgbClr val="C22536"/>
                </a:solidFill>
                <a:latin typeface="Trebuchet MS"/>
                <a:ea typeface="Trebuchet MS"/>
                <a:cs typeface="Trebuchet MS"/>
                <a:sym typeface="Trebuchet MS"/>
              </a:defRPr>
            </a:lvl2pPr>
            <a:lvl3pPr marL="1371600" marR="0" lvl="2" indent="-323850" algn="l" rtl="0">
              <a:lnSpc>
                <a:spcPct val="90000"/>
              </a:lnSpc>
              <a:spcBef>
                <a:spcPts val="400"/>
              </a:spcBef>
              <a:spcAft>
                <a:spcPts val="0"/>
              </a:spcAft>
              <a:buClr>
                <a:schemeClr val="dk1"/>
              </a:buClr>
              <a:buSzPts val="1500"/>
              <a:buFont typeface="Arial"/>
              <a:buChar char="•"/>
              <a:defRPr sz="1500" b="1" i="0" u="none" strike="noStrike" cap="none">
                <a:solidFill>
                  <a:schemeClr val="dk1"/>
                </a:solidFill>
                <a:latin typeface="Trebuchet MS"/>
                <a:ea typeface="Trebuchet MS"/>
                <a:cs typeface="Trebuchet MS"/>
                <a:sym typeface="Trebuchet MS"/>
              </a:defRPr>
            </a:lvl3pPr>
            <a:lvl4pPr marL="1828800" marR="0" lvl="3" indent="-317500" algn="l" rtl="0">
              <a:lnSpc>
                <a:spcPct val="90000"/>
              </a:lnSpc>
              <a:spcBef>
                <a:spcPts val="400"/>
              </a:spcBef>
              <a:spcAft>
                <a:spcPts val="0"/>
              </a:spcAft>
              <a:buClr>
                <a:schemeClr val="accent1"/>
              </a:buClr>
              <a:buSzPts val="1400"/>
              <a:buFont typeface="Arial"/>
              <a:buChar char="•"/>
              <a:defRPr sz="1400" b="1" i="0" u="none" strike="noStrike" cap="none">
                <a:solidFill>
                  <a:schemeClr val="accent1"/>
                </a:solidFill>
                <a:latin typeface="Trebuchet MS"/>
                <a:ea typeface="Trebuchet MS"/>
                <a:cs typeface="Trebuchet MS"/>
                <a:sym typeface="Trebuchet MS"/>
              </a:defRPr>
            </a:lvl4pPr>
            <a:lvl5pPr marL="2286000" marR="0" lvl="4" indent="-317500" algn="l" rtl="0">
              <a:lnSpc>
                <a:spcPct val="90000"/>
              </a:lnSpc>
              <a:spcBef>
                <a:spcPts val="400"/>
              </a:spcBef>
              <a:spcAft>
                <a:spcPts val="0"/>
              </a:spcAft>
              <a:buClr>
                <a:schemeClr val="accent5"/>
              </a:buClr>
              <a:buSzPts val="1400"/>
              <a:buFont typeface="Arial"/>
              <a:buChar char="•"/>
              <a:defRPr sz="1400" b="1" i="1" u="none" strike="noStrike" cap="none">
                <a:solidFill>
                  <a:schemeClr val="accent5"/>
                </a:solidFill>
                <a:latin typeface="Trebuchet MS"/>
                <a:ea typeface="Trebuchet MS"/>
                <a:cs typeface="Trebuchet MS"/>
                <a:sym typeface="Trebuchet M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imes New Roman"/>
                <a:ea typeface="Times New Roman"/>
                <a:cs typeface="Times New Roman"/>
                <a:sym typeface="Times New Roman"/>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imes New Roman"/>
                <a:ea typeface="Times New Roman"/>
                <a:cs typeface="Times New Roman"/>
                <a:sym typeface="Times New Roman"/>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imes New Roman"/>
                <a:ea typeface="Times New Roman"/>
                <a:cs typeface="Times New Roman"/>
                <a:sym typeface="Times New Roman"/>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imes New Roman"/>
                <a:ea typeface="Times New Roman"/>
                <a:cs typeface="Times New Roman"/>
                <a:sym typeface="Times New Roman"/>
              </a:defRPr>
            </a:lvl9pPr>
          </a:lstStyle>
          <a:p>
            <a:endParaRPr/>
          </a:p>
        </p:txBody>
      </p:sp>
      <p:sp>
        <p:nvSpPr>
          <p:cNvPr id="8" name="Google Shape;8;p1"/>
          <p:cNvSpPr txBox="1">
            <a:spLocks noGrp="1"/>
          </p:cNvSpPr>
          <p:nvPr>
            <p:ph type="dt" idx="10"/>
          </p:nvPr>
        </p:nvSpPr>
        <p:spPr>
          <a:xfrm>
            <a:off x="6725579" y="4525435"/>
            <a:ext cx="2057400" cy="273844"/>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900" b="0" i="0" u="none" strike="noStrike" cap="none">
                <a:solidFill>
                  <a:srgbClr val="888888"/>
                </a:solidFill>
                <a:latin typeface="Times New Roman"/>
                <a:ea typeface="Times New Roman"/>
                <a:cs typeface="Times New Roman"/>
                <a:sym typeface="Times New Roman"/>
              </a:defRPr>
            </a:lvl1pPr>
            <a:lvl2pPr marR="0" lvl="1" algn="l" rtl="0">
              <a:spcBef>
                <a:spcPts val="0"/>
              </a:spcBef>
              <a:spcAft>
                <a:spcPts val="0"/>
              </a:spcAft>
              <a:buSzPts val="1100"/>
              <a:buNone/>
              <a:defRPr sz="14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100"/>
              <a:buNone/>
              <a:defRPr sz="14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100"/>
              <a:buNone/>
              <a:defRPr sz="14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100"/>
              <a:buNone/>
              <a:defRPr sz="14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100"/>
              <a:buNone/>
              <a:defRPr sz="14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100"/>
              <a:buNone/>
              <a:defRPr sz="14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100"/>
              <a:buNone/>
              <a:defRPr sz="14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100"/>
              <a:buNone/>
              <a:defRPr sz="1400" b="0" i="0" u="none" strike="noStrike" cap="none">
                <a:solidFill>
                  <a:schemeClr val="dk1"/>
                </a:solidFill>
                <a:latin typeface="Times New Roman"/>
                <a:ea typeface="Times New Roman"/>
                <a:cs typeface="Times New Roman"/>
                <a:sym typeface="Times New Roman"/>
              </a:defRPr>
            </a:lvl9pPr>
          </a:lstStyle>
          <a:p>
            <a:endParaRPr/>
          </a:p>
        </p:txBody>
      </p:sp>
      <p:sp>
        <p:nvSpPr>
          <p:cNvPr id="9" name="Google Shape;9;p1"/>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Times New Roman"/>
                <a:ea typeface="Times New Roman"/>
                <a:cs typeface="Times New Roman"/>
                <a:sym typeface="Times New Roman"/>
              </a:defRPr>
            </a:lvl1pPr>
            <a:lvl2pPr marR="0" lvl="1" algn="l" rtl="0">
              <a:spcBef>
                <a:spcPts val="0"/>
              </a:spcBef>
              <a:spcAft>
                <a:spcPts val="0"/>
              </a:spcAft>
              <a:buSzPts val="1100"/>
              <a:buNone/>
              <a:defRPr sz="14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100"/>
              <a:buNone/>
              <a:defRPr sz="14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100"/>
              <a:buNone/>
              <a:defRPr sz="14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100"/>
              <a:buNone/>
              <a:defRPr sz="14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100"/>
              <a:buNone/>
              <a:defRPr sz="14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100"/>
              <a:buNone/>
              <a:defRPr sz="14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100"/>
              <a:buNone/>
              <a:defRPr sz="14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100"/>
              <a:buNone/>
              <a:defRPr sz="1400" b="0" i="0" u="none" strike="noStrike" cap="none">
                <a:solidFill>
                  <a:schemeClr val="dk1"/>
                </a:solidFill>
                <a:latin typeface="Times New Roman"/>
                <a:ea typeface="Times New Roman"/>
                <a:cs typeface="Times New Roman"/>
                <a:sym typeface="Times New Roman"/>
              </a:defRPr>
            </a:lvl9pPr>
          </a:lstStyle>
          <a:p>
            <a:endParaRPr/>
          </a:p>
        </p:txBody>
      </p:sp>
      <p:sp>
        <p:nvSpPr>
          <p:cNvPr id="10" name="Google Shape;10;p1"/>
          <p:cNvSpPr txBox="1">
            <a:spLocks noGrp="1"/>
          </p:cNvSpPr>
          <p:nvPr>
            <p:ph type="sldNum" idx="12"/>
          </p:nvPr>
        </p:nvSpPr>
        <p:spPr>
          <a:xfrm>
            <a:off x="361021" y="4691992"/>
            <a:ext cx="2057400" cy="273844"/>
          </a:xfrm>
          <a:prstGeom prst="rect">
            <a:avLst/>
          </a:prstGeom>
          <a:noFill/>
          <a:ln>
            <a:noFill/>
          </a:ln>
        </p:spPr>
        <p:txBody>
          <a:bodyPr spcFirstLastPara="1" wrap="square" lIns="68575" tIns="34275" rIns="68575" bIns="34275" anchor="ctr" anchorCtr="0">
            <a:noAutofit/>
          </a:bodyPr>
          <a:lstStyle>
            <a:lvl1pPr marL="0" marR="0" lvl="0" indent="0" algn="l" rtl="0">
              <a:spcBef>
                <a:spcPts val="0"/>
              </a:spcBef>
              <a:buNone/>
              <a:defRPr sz="900" b="0" i="0" u="none" strike="noStrike" cap="none">
                <a:solidFill>
                  <a:schemeClr val="lt1"/>
                </a:solidFill>
                <a:latin typeface="Times New Roman"/>
                <a:ea typeface="Times New Roman"/>
                <a:cs typeface="Times New Roman"/>
                <a:sym typeface="Times New Roman"/>
              </a:defRPr>
            </a:lvl1pPr>
            <a:lvl2pPr marL="0" marR="0" lvl="1" indent="0" algn="l" rtl="0">
              <a:spcBef>
                <a:spcPts val="0"/>
              </a:spcBef>
              <a:buNone/>
              <a:defRPr sz="900" b="0" i="0" u="none" strike="noStrike" cap="none">
                <a:solidFill>
                  <a:schemeClr val="lt1"/>
                </a:solidFill>
                <a:latin typeface="Times New Roman"/>
                <a:ea typeface="Times New Roman"/>
                <a:cs typeface="Times New Roman"/>
                <a:sym typeface="Times New Roman"/>
              </a:defRPr>
            </a:lvl2pPr>
            <a:lvl3pPr marL="0" marR="0" lvl="2" indent="0" algn="l" rtl="0">
              <a:spcBef>
                <a:spcPts val="0"/>
              </a:spcBef>
              <a:buNone/>
              <a:defRPr sz="900" b="0" i="0" u="none" strike="noStrike" cap="none">
                <a:solidFill>
                  <a:schemeClr val="lt1"/>
                </a:solidFill>
                <a:latin typeface="Times New Roman"/>
                <a:ea typeface="Times New Roman"/>
                <a:cs typeface="Times New Roman"/>
                <a:sym typeface="Times New Roman"/>
              </a:defRPr>
            </a:lvl3pPr>
            <a:lvl4pPr marL="0" marR="0" lvl="3" indent="0" algn="l" rtl="0">
              <a:spcBef>
                <a:spcPts val="0"/>
              </a:spcBef>
              <a:buNone/>
              <a:defRPr sz="900" b="0" i="0" u="none" strike="noStrike" cap="none">
                <a:solidFill>
                  <a:schemeClr val="lt1"/>
                </a:solidFill>
                <a:latin typeface="Times New Roman"/>
                <a:ea typeface="Times New Roman"/>
                <a:cs typeface="Times New Roman"/>
                <a:sym typeface="Times New Roman"/>
              </a:defRPr>
            </a:lvl4pPr>
            <a:lvl5pPr marL="0" marR="0" lvl="4" indent="0" algn="l" rtl="0">
              <a:spcBef>
                <a:spcPts val="0"/>
              </a:spcBef>
              <a:buNone/>
              <a:defRPr sz="900" b="0" i="0" u="none" strike="noStrike" cap="none">
                <a:solidFill>
                  <a:schemeClr val="lt1"/>
                </a:solidFill>
                <a:latin typeface="Times New Roman"/>
                <a:ea typeface="Times New Roman"/>
                <a:cs typeface="Times New Roman"/>
                <a:sym typeface="Times New Roman"/>
              </a:defRPr>
            </a:lvl5pPr>
            <a:lvl6pPr marL="0" marR="0" lvl="5" indent="0" algn="l" rtl="0">
              <a:spcBef>
                <a:spcPts val="0"/>
              </a:spcBef>
              <a:buNone/>
              <a:defRPr sz="900" b="0" i="0" u="none" strike="noStrike" cap="none">
                <a:solidFill>
                  <a:schemeClr val="lt1"/>
                </a:solidFill>
                <a:latin typeface="Times New Roman"/>
                <a:ea typeface="Times New Roman"/>
                <a:cs typeface="Times New Roman"/>
                <a:sym typeface="Times New Roman"/>
              </a:defRPr>
            </a:lvl6pPr>
            <a:lvl7pPr marL="0" marR="0" lvl="6" indent="0" algn="l" rtl="0">
              <a:spcBef>
                <a:spcPts val="0"/>
              </a:spcBef>
              <a:buNone/>
              <a:defRPr sz="900" b="0" i="0" u="none" strike="noStrike" cap="none">
                <a:solidFill>
                  <a:schemeClr val="lt1"/>
                </a:solidFill>
                <a:latin typeface="Times New Roman"/>
                <a:ea typeface="Times New Roman"/>
                <a:cs typeface="Times New Roman"/>
                <a:sym typeface="Times New Roman"/>
              </a:defRPr>
            </a:lvl7pPr>
            <a:lvl8pPr marL="0" marR="0" lvl="7" indent="0" algn="l" rtl="0">
              <a:spcBef>
                <a:spcPts val="0"/>
              </a:spcBef>
              <a:buNone/>
              <a:defRPr sz="900" b="0" i="0" u="none" strike="noStrike" cap="none">
                <a:solidFill>
                  <a:schemeClr val="lt1"/>
                </a:solidFill>
                <a:latin typeface="Times New Roman"/>
                <a:ea typeface="Times New Roman"/>
                <a:cs typeface="Times New Roman"/>
                <a:sym typeface="Times New Roman"/>
              </a:defRPr>
            </a:lvl8pPr>
            <a:lvl9pPr marL="0" marR="0" lvl="8" indent="0" algn="l" rtl="0">
              <a:spcBef>
                <a:spcPts val="0"/>
              </a:spcBef>
              <a:buNone/>
              <a:defRPr sz="900" b="0" i="0" u="none" strike="noStrike" cap="none">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186">
          <p15:clr>
            <a:srgbClr val="F26B43"/>
          </p15:clr>
        </p15:guide>
        <p15:guide id="2" pos="54">
          <p15:clr>
            <a:srgbClr val="F26B43"/>
          </p15:clr>
        </p15:guide>
        <p15:guide id="3" pos="5706">
          <p15:clr>
            <a:srgbClr val="F26B43"/>
          </p15:clr>
        </p15:guide>
        <p15:guide id="4" orient="horz" pos="5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9"/>
        <p:cNvGrpSpPr/>
        <p:nvPr/>
      </p:nvGrpSpPr>
      <p:grpSpPr>
        <a:xfrm>
          <a:off x="0" y="0"/>
          <a:ext cx="0" cy="0"/>
          <a:chOff x="0" y="0"/>
          <a:chExt cx="0" cy="0"/>
        </a:xfrm>
      </p:grpSpPr>
      <p:pic>
        <p:nvPicPr>
          <p:cNvPr id="200" name="Google Shape;200;p31" descr="A picture containing text, businesscard, envelope, vector graphics&#10;&#10;Description automatically generated"/>
          <p:cNvPicPr preferRelativeResize="0"/>
          <p:nvPr/>
        </p:nvPicPr>
        <p:blipFill rotWithShape="1">
          <a:blip r:embed="rId16">
            <a:alphaModFix/>
          </a:blip>
          <a:srcRect/>
          <a:stretch/>
        </p:blipFill>
        <p:spPr>
          <a:xfrm>
            <a:off x="0" y="0"/>
            <a:ext cx="9143999" cy="5143503"/>
          </a:xfrm>
          <a:prstGeom prst="rect">
            <a:avLst/>
          </a:prstGeom>
          <a:noFill/>
          <a:ln>
            <a:noFill/>
          </a:ln>
        </p:spPr>
      </p:pic>
      <p:sp>
        <p:nvSpPr>
          <p:cNvPr id="201" name="Google Shape;201;p31"/>
          <p:cNvSpPr txBox="1">
            <a:spLocks noGrp="1"/>
          </p:cNvSpPr>
          <p:nvPr>
            <p:ph type="title"/>
          </p:nvPr>
        </p:nvSpPr>
        <p:spPr>
          <a:xfrm>
            <a:off x="628650" y="858440"/>
            <a:ext cx="7886700" cy="6621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accent1"/>
              </a:buClr>
              <a:buSzPts val="3300"/>
              <a:buFont typeface="Times New Roman"/>
              <a:buNone/>
              <a:defRPr sz="3300" b="0" i="0" u="none" strike="noStrike" cap="none">
                <a:solidFill>
                  <a:schemeClr val="accent1"/>
                </a:solidFill>
                <a:latin typeface="Times New Roman"/>
                <a:ea typeface="Times New Roman"/>
                <a:cs typeface="Times New Roman"/>
                <a:sym typeface="Times New Roman"/>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202" name="Google Shape;202;p31"/>
          <p:cNvSpPr txBox="1">
            <a:spLocks noGrp="1"/>
          </p:cNvSpPr>
          <p:nvPr>
            <p:ph type="body" idx="1"/>
          </p:nvPr>
        </p:nvSpPr>
        <p:spPr>
          <a:xfrm>
            <a:off x="628650" y="1684682"/>
            <a:ext cx="7886700" cy="29481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Times New Roman"/>
                <a:ea typeface="Times New Roman"/>
                <a:cs typeface="Times New Roman"/>
                <a:sym typeface="Times New Roman"/>
              </a:defRPr>
            </a:lvl1pPr>
            <a:lvl2pPr marL="914400" marR="0" lvl="1" indent="-342900" algn="l" rtl="0">
              <a:lnSpc>
                <a:spcPct val="90000"/>
              </a:lnSpc>
              <a:spcBef>
                <a:spcPts val="400"/>
              </a:spcBef>
              <a:spcAft>
                <a:spcPts val="0"/>
              </a:spcAft>
              <a:buClr>
                <a:srgbClr val="C22536"/>
              </a:buClr>
              <a:buSzPts val="1800"/>
              <a:buFont typeface="Arial"/>
              <a:buChar char="•"/>
              <a:defRPr sz="1800" b="1" i="0" u="none" strike="noStrike" cap="none">
                <a:solidFill>
                  <a:srgbClr val="C22536"/>
                </a:solidFill>
                <a:latin typeface="Times New Roman"/>
                <a:ea typeface="Times New Roman"/>
                <a:cs typeface="Times New Roman"/>
                <a:sym typeface="Times New Roman"/>
              </a:defRPr>
            </a:lvl2pPr>
            <a:lvl3pPr marL="1371600" marR="0" lvl="2" indent="-323850" algn="l" rtl="0">
              <a:lnSpc>
                <a:spcPct val="90000"/>
              </a:lnSpc>
              <a:spcBef>
                <a:spcPts val="400"/>
              </a:spcBef>
              <a:spcAft>
                <a:spcPts val="0"/>
              </a:spcAft>
              <a:buClr>
                <a:schemeClr val="dk1"/>
              </a:buClr>
              <a:buSzPts val="1500"/>
              <a:buFont typeface="Arial"/>
              <a:buChar char="•"/>
              <a:defRPr sz="1500" b="1" i="0" u="none" strike="noStrike" cap="none">
                <a:solidFill>
                  <a:schemeClr val="dk1"/>
                </a:solidFill>
                <a:latin typeface="Times New Roman"/>
                <a:ea typeface="Times New Roman"/>
                <a:cs typeface="Times New Roman"/>
                <a:sym typeface="Times New Roman"/>
              </a:defRPr>
            </a:lvl3pPr>
            <a:lvl4pPr marL="1828800" marR="0" lvl="3" indent="-317500" algn="l" rtl="0">
              <a:lnSpc>
                <a:spcPct val="90000"/>
              </a:lnSpc>
              <a:spcBef>
                <a:spcPts val="400"/>
              </a:spcBef>
              <a:spcAft>
                <a:spcPts val="0"/>
              </a:spcAft>
              <a:buClr>
                <a:schemeClr val="accent1"/>
              </a:buClr>
              <a:buSzPts val="1400"/>
              <a:buFont typeface="Arial"/>
              <a:buChar char="•"/>
              <a:defRPr sz="1400" b="1" i="0" u="none" strike="noStrike" cap="none">
                <a:solidFill>
                  <a:schemeClr val="accent1"/>
                </a:solidFill>
                <a:latin typeface="Times New Roman"/>
                <a:ea typeface="Times New Roman"/>
                <a:cs typeface="Times New Roman"/>
                <a:sym typeface="Times New Roman"/>
              </a:defRPr>
            </a:lvl4pPr>
            <a:lvl5pPr marL="2286000" marR="0" lvl="4" indent="-317500" algn="l" rtl="0">
              <a:lnSpc>
                <a:spcPct val="90000"/>
              </a:lnSpc>
              <a:spcBef>
                <a:spcPts val="400"/>
              </a:spcBef>
              <a:spcAft>
                <a:spcPts val="0"/>
              </a:spcAft>
              <a:buClr>
                <a:schemeClr val="accent5"/>
              </a:buClr>
              <a:buSzPts val="1400"/>
              <a:buFont typeface="Arial"/>
              <a:buChar char="•"/>
              <a:defRPr sz="1400" b="1" i="1" u="none" strike="noStrike" cap="none">
                <a:solidFill>
                  <a:schemeClr val="accent5"/>
                </a:solidFill>
                <a:latin typeface="Times New Roman"/>
                <a:ea typeface="Times New Roman"/>
                <a:cs typeface="Times New Roman"/>
                <a:sym typeface="Times New Roman"/>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imes New Roman"/>
                <a:ea typeface="Times New Roman"/>
                <a:cs typeface="Times New Roman"/>
                <a:sym typeface="Times New Roman"/>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imes New Roman"/>
                <a:ea typeface="Times New Roman"/>
                <a:cs typeface="Times New Roman"/>
                <a:sym typeface="Times New Roman"/>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imes New Roman"/>
                <a:ea typeface="Times New Roman"/>
                <a:cs typeface="Times New Roman"/>
                <a:sym typeface="Times New Roman"/>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imes New Roman"/>
                <a:ea typeface="Times New Roman"/>
                <a:cs typeface="Times New Roman"/>
                <a:sym typeface="Times New Roman"/>
              </a:defRPr>
            </a:lvl9pPr>
          </a:lstStyle>
          <a:p>
            <a:endParaRPr/>
          </a:p>
        </p:txBody>
      </p:sp>
      <p:sp>
        <p:nvSpPr>
          <p:cNvPr id="203" name="Google Shape;203;p3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Times New Roman"/>
                <a:ea typeface="Times New Roman"/>
                <a:cs typeface="Times New Roman"/>
                <a:sym typeface="Times New Roman"/>
              </a:defRPr>
            </a:lvl1pPr>
            <a:lvl2pPr marR="0" lvl="1" algn="l" rtl="0">
              <a:spcBef>
                <a:spcPts val="0"/>
              </a:spcBef>
              <a:spcAft>
                <a:spcPts val="0"/>
              </a:spcAft>
              <a:buSzPts val="1100"/>
              <a:buNone/>
              <a:defRPr sz="14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100"/>
              <a:buNone/>
              <a:defRPr sz="14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100"/>
              <a:buNone/>
              <a:defRPr sz="14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100"/>
              <a:buNone/>
              <a:defRPr sz="14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100"/>
              <a:buNone/>
              <a:defRPr sz="14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100"/>
              <a:buNone/>
              <a:defRPr sz="14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100"/>
              <a:buNone/>
              <a:defRPr sz="14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100"/>
              <a:buNone/>
              <a:defRPr sz="1400" b="0" i="0" u="none" strike="noStrike" cap="none">
                <a:solidFill>
                  <a:schemeClr val="dk1"/>
                </a:solidFill>
                <a:latin typeface="Times New Roman"/>
                <a:ea typeface="Times New Roman"/>
                <a:cs typeface="Times New Roman"/>
                <a:sym typeface="Times New Roman"/>
              </a:defRPr>
            </a:lvl9pPr>
          </a:lstStyle>
          <a:p>
            <a:endParaRPr/>
          </a:p>
        </p:txBody>
      </p:sp>
      <p:sp>
        <p:nvSpPr>
          <p:cNvPr id="204" name="Google Shape;204;p3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Times New Roman"/>
                <a:ea typeface="Times New Roman"/>
                <a:cs typeface="Times New Roman"/>
                <a:sym typeface="Times New Roman"/>
              </a:defRPr>
            </a:lvl1pPr>
            <a:lvl2pPr marR="0" lvl="1" algn="l" rtl="0">
              <a:spcBef>
                <a:spcPts val="0"/>
              </a:spcBef>
              <a:spcAft>
                <a:spcPts val="0"/>
              </a:spcAft>
              <a:buSzPts val="1100"/>
              <a:buNone/>
              <a:defRPr sz="14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100"/>
              <a:buNone/>
              <a:defRPr sz="14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100"/>
              <a:buNone/>
              <a:defRPr sz="14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100"/>
              <a:buNone/>
              <a:defRPr sz="14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100"/>
              <a:buNone/>
              <a:defRPr sz="14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100"/>
              <a:buNone/>
              <a:defRPr sz="14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100"/>
              <a:buNone/>
              <a:defRPr sz="14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100"/>
              <a:buNone/>
              <a:defRPr sz="1400" b="0" i="0" u="none" strike="noStrike" cap="none">
                <a:solidFill>
                  <a:schemeClr val="dk1"/>
                </a:solidFill>
                <a:latin typeface="Times New Roman"/>
                <a:ea typeface="Times New Roman"/>
                <a:cs typeface="Times New Roman"/>
                <a:sym typeface="Times New Roman"/>
              </a:defRPr>
            </a:lvl9pPr>
          </a:lstStyle>
          <a:p>
            <a:endParaRPr/>
          </a:p>
        </p:txBody>
      </p:sp>
      <p:sp>
        <p:nvSpPr>
          <p:cNvPr id="205" name="Google Shape;205;p3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Times New Roman"/>
                <a:ea typeface="Times New Roman"/>
                <a:cs typeface="Times New Roman"/>
                <a:sym typeface="Times New Roman"/>
              </a:defRPr>
            </a:lvl1pPr>
            <a:lvl2pPr marL="0" marR="0" lvl="1" indent="0" algn="r" rtl="0">
              <a:spcBef>
                <a:spcPts val="0"/>
              </a:spcBef>
              <a:buNone/>
              <a:defRPr sz="900" b="0" i="0" u="none" strike="noStrike" cap="none">
                <a:solidFill>
                  <a:srgbClr val="888888"/>
                </a:solidFill>
                <a:latin typeface="Times New Roman"/>
                <a:ea typeface="Times New Roman"/>
                <a:cs typeface="Times New Roman"/>
                <a:sym typeface="Times New Roman"/>
              </a:defRPr>
            </a:lvl2pPr>
            <a:lvl3pPr marL="0" marR="0" lvl="2" indent="0" algn="r" rtl="0">
              <a:spcBef>
                <a:spcPts val="0"/>
              </a:spcBef>
              <a:buNone/>
              <a:defRPr sz="900" b="0" i="0" u="none" strike="noStrike" cap="none">
                <a:solidFill>
                  <a:srgbClr val="888888"/>
                </a:solidFill>
                <a:latin typeface="Times New Roman"/>
                <a:ea typeface="Times New Roman"/>
                <a:cs typeface="Times New Roman"/>
                <a:sym typeface="Times New Roman"/>
              </a:defRPr>
            </a:lvl3pPr>
            <a:lvl4pPr marL="0" marR="0" lvl="3" indent="0" algn="r" rtl="0">
              <a:spcBef>
                <a:spcPts val="0"/>
              </a:spcBef>
              <a:buNone/>
              <a:defRPr sz="900" b="0" i="0" u="none" strike="noStrike" cap="none">
                <a:solidFill>
                  <a:srgbClr val="888888"/>
                </a:solidFill>
                <a:latin typeface="Times New Roman"/>
                <a:ea typeface="Times New Roman"/>
                <a:cs typeface="Times New Roman"/>
                <a:sym typeface="Times New Roman"/>
              </a:defRPr>
            </a:lvl4pPr>
            <a:lvl5pPr marL="0" marR="0" lvl="4" indent="0" algn="r" rtl="0">
              <a:spcBef>
                <a:spcPts val="0"/>
              </a:spcBef>
              <a:buNone/>
              <a:defRPr sz="900" b="0" i="0" u="none" strike="noStrike" cap="none">
                <a:solidFill>
                  <a:srgbClr val="888888"/>
                </a:solidFill>
                <a:latin typeface="Times New Roman"/>
                <a:ea typeface="Times New Roman"/>
                <a:cs typeface="Times New Roman"/>
                <a:sym typeface="Times New Roman"/>
              </a:defRPr>
            </a:lvl5pPr>
            <a:lvl6pPr marL="0" marR="0" lvl="5" indent="0" algn="r" rtl="0">
              <a:spcBef>
                <a:spcPts val="0"/>
              </a:spcBef>
              <a:buNone/>
              <a:defRPr sz="900" b="0" i="0" u="none" strike="noStrike" cap="none">
                <a:solidFill>
                  <a:srgbClr val="888888"/>
                </a:solidFill>
                <a:latin typeface="Times New Roman"/>
                <a:ea typeface="Times New Roman"/>
                <a:cs typeface="Times New Roman"/>
                <a:sym typeface="Times New Roman"/>
              </a:defRPr>
            </a:lvl6pPr>
            <a:lvl7pPr marL="0" marR="0" lvl="6" indent="0" algn="r" rtl="0">
              <a:spcBef>
                <a:spcPts val="0"/>
              </a:spcBef>
              <a:buNone/>
              <a:defRPr sz="900" b="0" i="0" u="none" strike="noStrike" cap="none">
                <a:solidFill>
                  <a:srgbClr val="888888"/>
                </a:solidFill>
                <a:latin typeface="Times New Roman"/>
                <a:ea typeface="Times New Roman"/>
                <a:cs typeface="Times New Roman"/>
                <a:sym typeface="Times New Roman"/>
              </a:defRPr>
            </a:lvl7pPr>
            <a:lvl8pPr marL="0" marR="0" lvl="7" indent="0" algn="r" rtl="0">
              <a:spcBef>
                <a:spcPts val="0"/>
              </a:spcBef>
              <a:buNone/>
              <a:defRPr sz="900" b="0" i="0" u="none" strike="noStrike" cap="none">
                <a:solidFill>
                  <a:srgbClr val="888888"/>
                </a:solidFill>
                <a:latin typeface="Times New Roman"/>
                <a:ea typeface="Times New Roman"/>
                <a:cs typeface="Times New Roman"/>
                <a:sym typeface="Times New Roman"/>
              </a:defRPr>
            </a:lvl8pPr>
            <a:lvl9pPr marL="0" marR="0" lvl="8" indent="0" algn="r" rtl="0">
              <a:spcBef>
                <a:spcPts val="0"/>
              </a:spcBef>
              <a:buNone/>
              <a:defRPr sz="900" b="0" i="0" u="none" strike="noStrike" cap="none">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186">
          <p15:clr>
            <a:srgbClr val="F26B43"/>
          </p15:clr>
        </p15:guide>
        <p15:guide id="2" pos="54">
          <p15:clr>
            <a:srgbClr val="F26B43"/>
          </p15:clr>
        </p15:guide>
        <p15:guide id="3" pos="5706">
          <p15:clr>
            <a:srgbClr val="F26B43"/>
          </p15:clr>
        </p15:guide>
        <p15:guide id="4" orient="horz" pos="5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www.doe.virginia.gov/administrators/superintendents_memos/2021/248-21.pdf"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congress.gov/bill/117th-congress/house-bill/1319/text?__cf_chl_jschl_tk__=pmd_bCmCdiCZAPn.HhelhtcIKhr4AxIc9FDgTRJBLWF_XLM-1634727459-0-gqNtZGzNAmWjcnBszQnR"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s://www.federalregister.gov/documents/2021/04/22/2021-08359/american-rescue-plan-act-elementary-and-secondary-school-emergency-relief-fund"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doe.virginia.gov/administrators/superintendents_memos/2021/302-21.pdf"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hyperlink" Target="https://docs.google.com/forms/d/e/1FAIpQLSdB839ye-Ynf1Vq3d5wnh9agcglHNwvvgk3jZI6jzckda8xWw/viewform?usp=sf_link"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oese.ed.gov/files/2021/06/21-0099-MOEq-FAQs.-FINAL.pdf"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ecfr.federalregister.gov/on/2021-03-31/title-2/subtitle-A/chapter-II/part-200/subpart-E#p-200.430(f)"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www.ecfr.gov/on/2021-03-31/title-2/subtitle-A/chapter-II/part-200/subpart-E#p-200.430(f)"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oese.ed.gov/files/2021/12/21-0414.DCL_Labor-Shortages.pdf"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www.doe.virginia.gov/federal_programs/cares/index.shtml"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mailto:Lynn.Sodat@doe.virginia.gov"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hyperlink" Target="mailto:VDOEfederalrelief@doe.virginia.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www.doe.virginia.gov/administrators/superintendents_memos/2021/291-21.pdf"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doe.virginia.gov/administrators/superintendents_memos/2021/321-21.pdf"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46"/>
          <p:cNvSpPr txBox="1">
            <a:spLocks noGrp="1"/>
          </p:cNvSpPr>
          <p:nvPr>
            <p:ph type="ctrTitle"/>
          </p:nvPr>
        </p:nvSpPr>
        <p:spPr>
          <a:xfrm>
            <a:off x="1143000" y="1550759"/>
            <a:ext cx="6858000" cy="1790700"/>
          </a:xfrm>
          <a:prstGeom prst="rect">
            <a:avLst/>
          </a:prstGeom>
          <a:noFill/>
          <a:ln>
            <a:noFill/>
          </a:ln>
        </p:spPr>
        <p:txBody>
          <a:bodyPr spcFirstLastPara="1" wrap="square" lIns="68575" tIns="34275" rIns="68575" bIns="34275" anchor="b" anchorCtr="0">
            <a:normAutofit/>
          </a:bodyPr>
          <a:lstStyle/>
          <a:p>
            <a:pPr marL="0" lvl="0" indent="0" algn="ctr" rtl="0">
              <a:lnSpc>
                <a:spcPct val="100000"/>
              </a:lnSpc>
              <a:spcBef>
                <a:spcPts val="0"/>
              </a:spcBef>
              <a:spcAft>
                <a:spcPts val="0"/>
              </a:spcAft>
              <a:buClr>
                <a:schemeClr val="accent1"/>
              </a:buClr>
              <a:buSzPts val="4500"/>
              <a:buFont typeface="Trebuchet MS"/>
              <a:buNone/>
            </a:pPr>
            <a:r>
              <a:rPr lang="en" sz="2800" b="1" dirty="0">
                <a:solidFill>
                  <a:schemeClr val="dk1"/>
                </a:solidFill>
                <a:latin typeface="Josefin Sans"/>
                <a:ea typeface="Josefin Sans"/>
                <a:cs typeface="Josefin Sans"/>
                <a:sym typeface="Josefin Sans"/>
              </a:rPr>
              <a:t>Federal Pandemic Relief Funding </a:t>
            </a:r>
            <a:endParaRPr sz="2800" b="1" dirty="0">
              <a:solidFill>
                <a:schemeClr val="dk1"/>
              </a:solidFill>
              <a:latin typeface="Josefin Sans"/>
              <a:ea typeface="Josefin Sans"/>
              <a:cs typeface="Josefin Sans"/>
              <a:sym typeface="Josefin Sans"/>
            </a:endParaRPr>
          </a:p>
          <a:p>
            <a:pPr marL="0" lvl="0" indent="0" algn="ctr" rtl="0">
              <a:lnSpc>
                <a:spcPct val="100000"/>
              </a:lnSpc>
              <a:spcBef>
                <a:spcPts val="0"/>
              </a:spcBef>
              <a:spcAft>
                <a:spcPts val="0"/>
              </a:spcAft>
              <a:buClr>
                <a:schemeClr val="accent1"/>
              </a:buClr>
              <a:buSzPts val="4500"/>
              <a:buFont typeface="Trebuchet MS"/>
              <a:buNone/>
            </a:pPr>
            <a:r>
              <a:rPr lang="en" sz="2800" b="1" dirty="0">
                <a:solidFill>
                  <a:schemeClr val="dk1"/>
                </a:solidFill>
                <a:latin typeface="Josefin Sans"/>
                <a:ea typeface="Josefin Sans"/>
                <a:cs typeface="Josefin Sans"/>
                <a:sym typeface="Josefin Sans"/>
              </a:rPr>
              <a:t>for PreK-12 Education:</a:t>
            </a:r>
            <a:br>
              <a:rPr lang="en" sz="2800" b="1" dirty="0">
                <a:solidFill>
                  <a:schemeClr val="dk1"/>
                </a:solidFill>
                <a:latin typeface="Josefin Sans"/>
                <a:ea typeface="Josefin Sans"/>
                <a:cs typeface="Josefin Sans"/>
                <a:sym typeface="Josefin Sans"/>
              </a:rPr>
            </a:br>
            <a:r>
              <a:rPr lang="en" sz="2800" b="1" dirty="0">
                <a:solidFill>
                  <a:schemeClr val="dk1"/>
                </a:solidFill>
                <a:latin typeface="Josefin Sans"/>
                <a:ea typeface="Josefin Sans"/>
                <a:cs typeface="Josefin Sans"/>
                <a:sym typeface="Josefin Sans"/>
              </a:rPr>
              <a:t>Updates in 30 Minutes or Less</a:t>
            </a:r>
            <a:endParaRPr sz="3100" b="1" dirty="0">
              <a:solidFill>
                <a:schemeClr val="dk1"/>
              </a:solidFill>
              <a:latin typeface="Josefin Sans"/>
              <a:ea typeface="Josefin Sans"/>
              <a:cs typeface="Josefin Sans"/>
              <a:sym typeface="Josefin Sans"/>
            </a:endParaRPr>
          </a:p>
          <a:p>
            <a:pPr marL="0" lvl="0" indent="0" algn="ctr" rtl="0">
              <a:lnSpc>
                <a:spcPct val="90000"/>
              </a:lnSpc>
              <a:spcBef>
                <a:spcPts val="0"/>
              </a:spcBef>
              <a:spcAft>
                <a:spcPts val="0"/>
              </a:spcAft>
              <a:buClr>
                <a:schemeClr val="accent1"/>
              </a:buClr>
              <a:buSzPts val="4500"/>
              <a:buFont typeface="Trebuchet MS"/>
              <a:buNone/>
            </a:pPr>
            <a:endParaRPr sz="2800" dirty="0">
              <a:solidFill>
                <a:schemeClr val="dk1"/>
              </a:solidFill>
              <a:latin typeface="Josefin Sans"/>
              <a:ea typeface="Josefin Sans"/>
              <a:cs typeface="Josefin Sans"/>
              <a:sym typeface="Josefin Sans"/>
            </a:endParaRPr>
          </a:p>
          <a:p>
            <a:pPr marL="0" lvl="0" indent="0" algn="ctr" rtl="0">
              <a:lnSpc>
                <a:spcPct val="90000"/>
              </a:lnSpc>
              <a:spcBef>
                <a:spcPts val="0"/>
              </a:spcBef>
              <a:spcAft>
                <a:spcPts val="0"/>
              </a:spcAft>
              <a:buClr>
                <a:schemeClr val="accent1"/>
              </a:buClr>
              <a:buSzPts val="4500"/>
              <a:buFont typeface="Trebuchet MS"/>
              <a:buNone/>
            </a:pPr>
            <a:endParaRPr sz="1100" dirty="0"/>
          </a:p>
        </p:txBody>
      </p:sp>
      <p:sp>
        <p:nvSpPr>
          <p:cNvPr id="304" name="Google Shape;304;p46"/>
          <p:cNvSpPr txBox="1">
            <a:spLocks noGrp="1"/>
          </p:cNvSpPr>
          <p:nvPr>
            <p:ph type="subTitle" idx="1"/>
          </p:nvPr>
        </p:nvSpPr>
        <p:spPr>
          <a:xfrm>
            <a:off x="1143000" y="3200652"/>
            <a:ext cx="6858000" cy="1070700"/>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Clr>
                <a:schemeClr val="dk1"/>
              </a:buClr>
              <a:buSzPts val="1800"/>
              <a:buNone/>
            </a:pPr>
            <a:r>
              <a:rPr lang="en" sz="1900" dirty="0">
                <a:solidFill>
                  <a:schemeClr val="accent3"/>
                </a:solidFill>
                <a:latin typeface="Josefin Sans"/>
                <a:ea typeface="Josefin Sans"/>
                <a:cs typeface="Josefin Sans"/>
                <a:sym typeface="Josefin Sans"/>
              </a:rPr>
              <a:t>January 2022</a:t>
            </a:r>
            <a:endParaRPr sz="1900" dirty="0">
              <a:solidFill>
                <a:schemeClr val="accent3"/>
              </a:solidFill>
              <a:latin typeface="Josefin Sans"/>
              <a:ea typeface="Josefin Sans"/>
              <a:cs typeface="Josefin Sans"/>
              <a:sym typeface="Josefin Sans"/>
            </a:endParaRPr>
          </a:p>
        </p:txBody>
      </p:sp>
      <p:sp>
        <p:nvSpPr>
          <p:cNvPr id="305" name="Google Shape;305;p46"/>
          <p:cNvSpPr txBox="1">
            <a:spLocks noGrp="1"/>
          </p:cNvSpPr>
          <p:nvPr>
            <p:ph type="sldNum" idx="12"/>
          </p:nvPr>
        </p:nvSpPr>
        <p:spPr>
          <a:xfrm>
            <a:off x="361021" y="4691992"/>
            <a:ext cx="2057400" cy="273844"/>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latin typeface="Josefin Sans" panose="020B0604020202020204" charset="0"/>
              </a:rPr>
              <a:t>Summer 2022</a:t>
            </a:r>
          </a:p>
        </p:txBody>
      </p:sp>
      <p:sp>
        <p:nvSpPr>
          <p:cNvPr id="3" name="Text Placeholder 2"/>
          <p:cNvSpPr>
            <a:spLocks noGrp="1"/>
          </p:cNvSpPr>
          <p:nvPr>
            <p:ph type="body" idx="1"/>
          </p:nvPr>
        </p:nvSpPr>
        <p:spPr>
          <a:xfrm>
            <a:off x="628649" y="1520686"/>
            <a:ext cx="4187569" cy="3112036"/>
          </a:xfrm>
        </p:spPr>
        <p:txBody>
          <a:bodyPr>
            <a:normAutofit fontScale="92500" lnSpcReduction="10000"/>
          </a:bodyPr>
          <a:lstStyle/>
          <a:p>
            <a:r>
              <a:rPr lang="en-US" dirty="0">
                <a:latin typeface="Josefin Sans" panose="020B0604020202020204" charset="0"/>
              </a:rPr>
              <a:t>Alexandria</a:t>
            </a:r>
          </a:p>
          <a:p>
            <a:r>
              <a:rPr lang="en-US" dirty="0">
                <a:latin typeface="Josefin Sans" panose="020B0604020202020204" charset="0"/>
              </a:rPr>
              <a:t>Amherst</a:t>
            </a:r>
          </a:p>
          <a:p>
            <a:r>
              <a:rPr lang="en-US" dirty="0">
                <a:latin typeface="Josefin Sans" panose="020B0604020202020204" charset="0"/>
              </a:rPr>
              <a:t>Arlington</a:t>
            </a:r>
          </a:p>
          <a:p>
            <a:r>
              <a:rPr lang="en-US" dirty="0">
                <a:latin typeface="Josefin Sans" panose="020B0604020202020204" charset="0"/>
              </a:rPr>
              <a:t>Carroll</a:t>
            </a:r>
          </a:p>
          <a:p>
            <a:r>
              <a:rPr lang="en-US" dirty="0">
                <a:latin typeface="Josefin Sans" panose="020B0604020202020204" charset="0"/>
              </a:rPr>
              <a:t>Danville</a:t>
            </a:r>
          </a:p>
          <a:p>
            <a:r>
              <a:rPr lang="en-US" dirty="0">
                <a:latin typeface="Josefin Sans" panose="020B0604020202020204" charset="0"/>
              </a:rPr>
              <a:t>Department of Juvenile Justice</a:t>
            </a:r>
          </a:p>
          <a:p>
            <a:r>
              <a:rPr lang="en-US" dirty="0">
                <a:latin typeface="Josefin Sans" panose="020B0604020202020204" charset="0"/>
              </a:rPr>
              <a:t>Dinwiddie</a:t>
            </a:r>
          </a:p>
          <a:p>
            <a:r>
              <a:rPr lang="en-US" dirty="0">
                <a:latin typeface="Josefin Sans" panose="020B0604020202020204" charset="0"/>
              </a:rPr>
              <a:t>Galax</a:t>
            </a:r>
          </a:p>
          <a:p>
            <a:r>
              <a:rPr lang="en-US" dirty="0">
                <a:latin typeface="Josefin Sans" panose="020B0604020202020204" charset="0"/>
              </a:rPr>
              <a:t>Henrico</a:t>
            </a:r>
          </a:p>
        </p:txBody>
      </p:sp>
      <p:sp>
        <p:nvSpPr>
          <p:cNvPr id="4" name="Text Placeholder 3"/>
          <p:cNvSpPr>
            <a:spLocks noGrp="1"/>
          </p:cNvSpPr>
          <p:nvPr>
            <p:ph type="body" idx="2"/>
          </p:nvPr>
        </p:nvSpPr>
        <p:spPr>
          <a:xfrm>
            <a:off x="4986604" y="1520686"/>
            <a:ext cx="3528746" cy="3112036"/>
          </a:xfrm>
        </p:spPr>
        <p:txBody>
          <a:bodyPr>
            <a:normAutofit/>
          </a:bodyPr>
          <a:lstStyle/>
          <a:p>
            <a:r>
              <a:rPr lang="en-US" sz="1900" dirty="0">
                <a:latin typeface="Josefin Sans" panose="020B0604020202020204" charset="0"/>
              </a:rPr>
              <a:t>Lynchburg</a:t>
            </a:r>
          </a:p>
          <a:p>
            <a:r>
              <a:rPr lang="en-US" sz="1900" dirty="0">
                <a:latin typeface="Josefin Sans" panose="020B0604020202020204" charset="0"/>
              </a:rPr>
              <a:t>Madison</a:t>
            </a:r>
          </a:p>
          <a:p>
            <a:r>
              <a:rPr lang="en-US" sz="1900" dirty="0">
                <a:latin typeface="Josefin Sans" panose="020B0604020202020204" charset="0"/>
              </a:rPr>
              <a:t>Norfolk</a:t>
            </a:r>
          </a:p>
          <a:p>
            <a:r>
              <a:rPr lang="en-US" sz="1900" dirty="0">
                <a:latin typeface="Josefin Sans" panose="020B0604020202020204" charset="0"/>
              </a:rPr>
              <a:t>Stafford</a:t>
            </a:r>
          </a:p>
          <a:p>
            <a:r>
              <a:rPr lang="en-US" sz="1900" dirty="0">
                <a:latin typeface="Josefin Sans" panose="020B0604020202020204" charset="0"/>
              </a:rPr>
              <a:t>Virginia Beach</a:t>
            </a:r>
          </a:p>
          <a:p>
            <a:r>
              <a:rPr lang="en-US" sz="1900" dirty="0">
                <a:latin typeface="Josefin Sans" panose="020B0604020202020204" charset="0"/>
              </a:rPr>
              <a:t>Washington</a:t>
            </a:r>
          </a:p>
          <a:p>
            <a:r>
              <a:rPr lang="en-US" sz="1900" dirty="0">
                <a:latin typeface="Josefin Sans" panose="020B0604020202020204" charset="0"/>
              </a:rPr>
              <a:t>Waynesboro</a:t>
            </a:r>
          </a:p>
          <a:p>
            <a:r>
              <a:rPr lang="en-US" sz="1900" dirty="0">
                <a:latin typeface="Josefin Sans" panose="020B0604020202020204" charset="0"/>
              </a:rPr>
              <a:t>Williamsburg-James City</a:t>
            </a:r>
          </a:p>
        </p:txBody>
      </p:sp>
    </p:spTree>
    <p:extLst>
      <p:ext uri="{BB962C8B-B14F-4D97-AF65-F5344CB8AC3E}">
        <p14:creationId xmlns:p14="http://schemas.microsoft.com/office/powerpoint/2010/main" val="2325233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62"/>
          <p:cNvSpPr txBox="1">
            <a:spLocks noGrp="1"/>
          </p:cNvSpPr>
          <p:nvPr>
            <p:ph type="title"/>
          </p:nvPr>
        </p:nvSpPr>
        <p:spPr>
          <a:xfrm>
            <a:off x="628650" y="858440"/>
            <a:ext cx="7886700" cy="662100"/>
          </a:xfrm>
          <a:prstGeom prst="rect">
            <a:avLst/>
          </a:prstGeom>
        </p:spPr>
        <p:txBody>
          <a:bodyPr spcFirstLastPara="1" wrap="square" lIns="68575" tIns="34275" rIns="68575" bIns="34275" anchor="ctr" anchorCtr="0">
            <a:normAutofit fontScale="90000"/>
          </a:bodyPr>
          <a:lstStyle/>
          <a:p>
            <a:pPr lvl="0"/>
            <a:r>
              <a:rPr lang="en-US" sz="2400" dirty="0">
                <a:latin typeface="Josefin Sans"/>
                <a:ea typeface="Josefin Sans"/>
                <a:cs typeface="Josefin Sans"/>
                <a:sym typeface="Josefin Sans"/>
              </a:rPr>
              <a:t>Post Secondary Special Education Support: One-year High</a:t>
            </a:r>
            <a:br>
              <a:rPr lang="en-US" sz="2400" dirty="0">
                <a:latin typeface="Josefin Sans"/>
                <a:ea typeface="Josefin Sans"/>
                <a:cs typeface="Josefin Sans"/>
                <a:sym typeface="Josefin Sans"/>
              </a:rPr>
            </a:br>
            <a:r>
              <a:rPr lang="en-US" sz="2400" dirty="0">
                <a:latin typeface="Josefin Sans"/>
                <a:ea typeface="Josefin Sans"/>
                <a:cs typeface="Josefin Sans"/>
                <a:sym typeface="Josefin Sans"/>
              </a:rPr>
              <a:t>School Extensions for Certain Students with Disabilities</a:t>
            </a:r>
            <a:endParaRPr sz="2400" dirty="0">
              <a:latin typeface="Josefin Sans"/>
              <a:ea typeface="Josefin Sans"/>
              <a:cs typeface="Josefin Sans"/>
              <a:sym typeface="Josefin Sans"/>
            </a:endParaRPr>
          </a:p>
        </p:txBody>
      </p:sp>
      <p:sp>
        <p:nvSpPr>
          <p:cNvPr id="409" name="Google Shape;409;p62"/>
          <p:cNvSpPr txBox="1">
            <a:spLocks noGrp="1"/>
          </p:cNvSpPr>
          <p:nvPr>
            <p:ph type="body" idx="1"/>
          </p:nvPr>
        </p:nvSpPr>
        <p:spPr>
          <a:xfrm>
            <a:off x="278296" y="1532275"/>
            <a:ext cx="8700998" cy="2948100"/>
          </a:xfrm>
          <a:prstGeom prst="rect">
            <a:avLst/>
          </a:prstGeom>
        </p:spPr>
        <p:txBody>
          <a:bodyPr spcFirstLastPara="1" wrap="square" lIns="68575" tIns="34275" rIns="68575" bIns="34275" anchor="t" anchorCtr="0">
            <a:noAutofit/>
          </a:bodyPr>
          <a:lstStyle/>
          <a:p>
            <a:pPr lvl="0">
              <a:lnSpc>
                <a:spcPct val="115000"/>
              </a:lnSpc>
              <a:spcBef>
                <a:spcPts val="0"/>
              </a:spcBef>
              <a:buFont typeface="Josefin Sans"/>
              <a:buChar char="•"/>
            </a:pPr>
            <a:r>
              <a:rPr lang="en-US" sz="1600" dirty="0">
                <a:latin typeface="Josefin Sans"/>
                <a:ea typeface="Josefin Sans"/>
                <a:cs typeface="Josefin Sans"/>
                <a:sym typeface="Josefin Sans"/>
              </a:rPr>
              <a:t>General Assembly Appropriations: </a:t>
            </a:r>
          </a:p>
          <a:p>
            <a:pPr lvl="1">
              <a:lnSpc>
                <a:spcPct val="115000"/>
              </a:lnSpc>
              <a:spcBef>
                <a:spcPts val="0"/>
              </a:spcBef>
              <a:buFont typeface="Josefin Sans"/>
              <a:buChar char="•"/>
            </a:pPr>
            <a:r>
              <a:rPr lang="en-US" sz="1300" b="0" dirty="0">
                <a:latin typeface="Josefin Sans"/>
                <a:ea typeface="Josefin Sans"/>
                <a:cs typeface="Josefin Sans"/>
                <a:sym typeface="Josefin Sans"/>
              </a:rPr>
              <a:t>$6.5 million in ESSER II funds to support one additional year of high school attendance for students with disabilities reaching age 22 after September 30, 2020, and who were scheduled to complete high school in spring of 2021 to attend high school for the duration of the 2021–22 school year</a:t>
            </a:r>
          </a:p>
          <a:p>
            <a:pPr lvl="1">
              <a:lnSpc>
                <a:spcPct val="115000"/>
              </a:lnSpc>
              <a:spcBef>
                <a:spcPts val="0"/>
              </a:spcBef>
              <a:buFont typeface="Josefin Sans"/>
              <a:buChar char="•"/>
            </a:pPr>
            <a:r>
              <a:rPr lang="en-US" sz="1300" b="0" dirty="0">
                <a:latin typeface="Josefin Sans"/>
                <a:ea typeface="Josefin Sans"/>
                <a:cs typeface="Josefin Sans"/>
                <a:sym typeface="Josefin Sans"/>
              </a:rPr>
              <a:t>$3.5 million in ESSER III funds to support special education private day school costs for eligible students</a:t>
            </a:r>
          </a:p>
          <a:p>
            <a:pPr lvl="0">
              <a:lnSpc>
                <a:spcPct val="115000"/>
              </a:lnSpc>
              <a:spcBef>
                <a:spcPts val="0"/>
              </a:spcBef>
              <a:buFont typeface="Josefin Sans"/>
              <a:buChar char="•"/>
            </a:pPr>
            <a:r>
              <a:rPr lang="en-US" sz="1600" dirty="0">
                <a:latin typeface="Josefin Sans"/>
                <a:ea typeface="Josefin Sans"/>
                <a:cs typeface="Josefin Sans"/>
                <a:sym typeface="Josefin Sans"/>
                <a:hlinkClick r:id="rId3"/>
              </a:rPr>
              <a:t>Superintendent’s Memo #248-21</a:t>
            </a:r>
            <a:r>
              <a:rPr lang="en-US" sz="1600" dirty="0">
                <a:latin typeface="Josefin Sans"/>
                <a:ea typeface="Josefin Sans"/>
                <a:cs typeface="Josefin Sans"/>
                <a:sym typeface="Josefin Sans"/>
              </a:rPr>
              <a:t> announced the Postsecondary SPED support survey, which was due on September 10, 2021</a:t>
            </a:r>
          </a:p>
          <a:p>
            <a:pPr lvl="0">
              <a:lnSpc>
                <a:spcPct val="115000"/>
              </a:lnSpc>
              <a:spcBef>
                <a:spcPts val="0"/>
              </a:spcBef>
              <a:buFont typeface="Josefin Sans"/>
              <a:buChar char="•"/>
            </a:pPr>
            <a:r>
              <a:rPr lang="en" sz="1600" dirty="0">
                <a:latin typeface="Josefin Sans" panose="020B0604020202020204" charset="0"/>
                <a:ea typeface="Josefin Sans"/>
                <a:cs typeface="Josefin Sans"/>
                <a:sym typeface="Josefin Sans"/>
              </a:rPr>
              <a:t>December 22, 2021: Superintendent’s Email to superintendents in divisions with </a:t>
            </a:r>
            <a:r>
              <a:rPr lang="en-US" sz="1600" dirty="0">
                <a:latin typeface="Josefin Sans" panose="020B0604020202020204" charset="0"/>
              </a:rPr>
              <a:t>identified eligible students that are planning to seek approval for reimbursement of funds</a:t>
            </a:r>
            <a:r>
              <a:rPr lang="en" sz="1600" dirty="0">
                <a:latin typeface="Josefin Sans" panose="020B0604020202020204" charset="0"/>
                <a:ea typeface="Josefin Sans"/>
                <a:cs typeface="Josefin Sans"/>
                <a:sym typeface="Josefin Sans"/>
              </a:rPr>
              <a:t> </a:t>
            </a:r>
          </a:p>
          <a:p>
            <a:pPr lvl="0">
              <a:lnSpc>
                <a:spcPct val="115000"/>
              </a:lnSpc>
              <a:spcBef>
                <a:spcPts val="0"/>
              </a:spcBef>
              <a:buFont typeface="Josefin Sans"/>
              <a:buChar char="•"/>
            </a:pPr>
            <a:r>
              <a:rPr lang="en" sz="1600" dirty="0">
                <a:latin typeface="Josefin Sans" panose="020B0604020202020204" charset="0"/>
                <a:ea typeface="Josefin Sans"/>
                <a:cs typeface="Josefin Sans"/>
                <a:sym typeface="Josefin Sans"/>
              </a:rPr>
              <a:t>The deadline to submit applications in OMEGA is </a:t>
            </a:r>
            <a:r>
              <a:rPr lang="en" sz="1600" b="1" dirty="0">
                <a:solidFill>
                  <a:schemeClr val="accent3"/>
                </a:solidFill>
                <a:latin typeface="Josefin Sans" panose="020B0604020202020204" charset="0"/>
                <a:ea typeface="Josefin Sans"/>
                <a:cs typeface="Josefin Sans"/>
                <a:sym typeface="Josefin Sans"/>
              </a:rPr>
              <a:t>January 14, 2022</a:t>
            </a:r>
          </a:p>
        </p:txBody>
      </p:sp>
    </p:spTree>
    <p:extLst>
      <p:ext uri="{BB962C8B-B14F-4D97-AF65-F5344CB8AC3E}">
        <p14:creationId xmlns:p14="http://schemas.microsoft.com/office/powerpoint/2010/main" val="1240157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65"/>
          <p:cNvSpPr txBox="1">
            <a:spLocks noGrp="1"/>
          </p:cNvSpPr>
          <p:nvPr>
            <p:ph type="title"/>
          </p:nvPr>
        </p:nvSpPr>
        <p:spPr>
          <a:xfrm>
            <a:off x="494138" y="915581"/>
            <a:ext cx="8467500" cy="720600"/>
          </a:xfrm>
          <a:prstGeom prst="rect">
            <a:avLst/>
          </a:prstGeom>
        </p:spPr>
        <p:txBody>
          <a:bodyPr spcFirstLastPara="1" wrap="square" lIns="68575" tIns="34275" rIns="68575" bIns="34275" anchor="ctr" anchorCtr="0">
            <a:noAutofit/>
          </a:bodyPr>
          <a:lstStyle/>
          <a:p>
            <a:pPr lvl="0">
              <a:buSzPts val="700"/>
            </a:pPr>
            <a:r>
              <a:rPr lang="en-US" sz="2000" dirty="0">
                <a:latin typeface="Josefin Sans"/>
                <a:ea typeface="Josefin Sans"/>
                <a:cs typeface="Josefin Sans"/>
                <a:sym typeface="Josefin Sans"/>
              </a:rPr>
              <a:t>ARP Act ESSER Local Plans for the Safe Return to In-Person Instruction and Continuity of Services - Six Month Review Requirement</a:t>
            </a:r>
            <a:endParaRPr sz="2000" dirty="0">
              <a:latin typeface="Josefin Sans"/>
              <a:ea typeface="Josefin Sans"/>
              <a:cs typeface="Josefin Sans"/>
              <a:sym typeface="Josefin Sans"/>
            </a:endParaRPr>
          </a:p>
        </p:txBody>
      </p:sp>
      <p:sp>
        <p:nvSpPr>
          <p:cNvPr id="433" name="Google Shape;433;p65"/>
          <p:cNvSpPr txBox="1">
            <a:spLocks noGrp="1"/>
          </p:cNvSpPr>
          <p:nvPr>
            <p:ph type="body" idx="1"/>
          </p:nvPr>
        </p:nvSpPr>
        <p:spPr>
          <a:xfrm>
            <a:off x="361013" y="1638988"/>
            <a:ext cx="8154600" cy="2822400"/>
          </a:xfrm>
          <a:prstGeom prst="rect">
            <a:avLst/>
          </a:prstGeom>
        </p:spPr>
        <p:txBody>
          <a:bodyPr spcFirstLastPara="1" wrap="square" lIns="68575" tIns="34275" rIns="68575" bIns="34275" anchor="t" anchorCtr="0">
            <a:noAutofit/>
          </a:bodyPr>
          <a:lstStyle/>
          <a:p>
            <a:pPr marL="0" indent="0">
              <a:lnSpc>
                <a:spcPct val="115000"/>
              </a:lnSpc>
              <a:spcBef>
                <a:spcPts val="0"/>
              </a:spcBef>
              <a:buNone/>
            </a:pPr>
            <a:r>
              <a:rPr lang="en" sz="1700" dirty="0">
                <a:latin typeface="Josefin Sans"/>
                <a:ea typeface="Josefin Sans"/>
                <a:cs typeface="Josefin Sans"/>
                <a:sym typeface="Josefin Sans"/>
              </a:rPr>
              <a:t>Per section </a:t>
            </a:r>
            <a:r>
              <a:rPr lang="en" sz="1700" dirty="0">
                <a:latin typeface="Josefin Sans"/>
                <a:ea typeface="Josefin Sans"/>
                <a:cs typeface="Josefin Sans"/>
                <a:sym typeface="Josefin Sans"/>
                <a:hlinkClick r:id="rId3"/>
              </a:rPr>
              <a:t>2001(i) of the ARP Act</a:t>
            </a:r>
            <a:r>
              <a:rPr lang="en" sz="1700" dirty="0">
                <a:latin typeface="Josefin Sans"/>
                <a:ea typeface="Josefin Sans"/>
                <a:cs typeface="Josefin Sans"/>
                <a:sym typeface="Josefin Sans"/>
              </a:rPr>
              <a:t> and </a:t>
            </a:r>
            <a:r>
              <a:rPr lang="en" sz="1700" dirty="0">
                <a:latin typeface="Josefin Sans"/>
                <a:ea typeface="Josefin Sans"/>
                <a:cs typeface="Josefin Sans"/>
                <a:sym typeface="Josefin Sans"/>
                <a:hlinkClick r:id="rId4"/>
              </a:rPr>
              <a:t>USED’s Interim Final Rule</a:t>
            </a:r>
            <a:r>
              <a:rPr lang="en" sz="1700" dirty="0">
                <a:latin typeface="Josefin Sans"/>
                <a:ea typeface="Josefin Sans"/>
                <a:cs typeface="Josefin Sans"/>
                <a:sym typeface="Josefin Sans"/>
              </a:rPr>
              <a:t>:</a:t>
            </a:r>
          </a:p>
          <a:p>
            <a:pPr marL="285750" indent="-285750">
              <a:lnSpc>
                <a:spcPct val="115000"/>
              </a:lnSpc>
              <a:spcBef>
                <a:spcPts val="0"/>
              </a:spcBef>
            </a:pPr>
            <a:r>
              <a:rPr lang="en-US" sz="1700" dirty="0">
                <a:latin typeface="Josefin Sans"/>
                <a:ea typeface="Josefin Sans"/>
                <a:cs typeface="Josefin Sans"/>
                <a:sym typeface="Josefin Sans"/>
              </a:rPr>
              <a:t>School divisions must periodically review and update as necessary local plans for the Safe Return to In-Person Instruction and Continuity of Services as a requirement of receiving ARP Act ESSER formula funds</a:t>
            </a:r>
          </a:p>
          <a:p>
            <a:pPr marL="285750" indent="-285750">
              <a:lnSpc>
                <a:spcPct val="115000"/>
              </a:lnSpc>
              <a:spcBef>
                <a:spcPts val="0"/>
              </a:spcBef>
            </a:pPr>
            <a:r>
              <a:rPr lang="en-US" sz="1700" dirty="0">
                <a:latin typeface="Josefin Sans"/>
                <a:ea typeface="Josefin Sans"/>
                <a:cs typeface="Josefin Sans"/>
              </a:rPr>
              <a:t>During the plan review process, school divisions must seek public comment on their local plans and must take such comment into account when considering plan revisions</a:t>
            </a:r>
          </a:p>
          <a:p>
            <a:pPr marL="285750" indent="-285750">
              <a:lnSpc>
                <a:spcPct val="115000"/>
              </a:lnSpc>
              <a:spcBef>
                <a:spcPts val="0"/>
              </a:spcBef>
            </a:pPr>
            <a:r>
              <a:rPr lang="en-US" sz="1700" dirty="0">
                <a:latin typeface="Josefin Sans"/>
                <a:ea typeface="Josefin Sans"/>
                <a:cs typeface="Josefin Sans"/>
              </a:rPr>
              <a:t>The review process must occur at least every six months through September 30, 2023 </a:t>
            </a:r>
            <a:endParaRPr lang="en-US" sz="1700" dirty="0">
              <a:latin typeface="Josefin Sans"/>
              <a:ea typeface="Josefin Sans"/>
              <a:cs typeface="Josefin Sans"/>
              <a:sym typeface="Josefin Sans"/>
            </a:endParaRPr>
          </a:p>
        </p:txBody>
      </p:sp>
      <p:sp>
        <p:nvSpPr>
          <p:cNvPr id="434" name="Google Shape;434;p65"/>
          <p:cNvSpPr txBox="1">
            <a:spLocks noGrp="1"/>
          </p:cNvSpPr>
          <p:nvPr>
            <p:ph type="sldNum" idx="12"/>
          </p:nvPr>
        </p:nvSpPr>
        <p:spPr>
          <a:xfrm>
            <a:off x="270766" y="3518994"/>
            <a:ext cx="1543200" cy="2055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65"/>
          <p:cNvSpPr txBox="1">
            <a:spLocks noGrp="1"/>
          </p:cNvSpPr>
          <p:nvPr>
            <p:ph type="title"/>
          </p:nvPr>
        </p:nvSpPr>
        <p:spPr>
          <a:xfrm>
            <a:off x="494138" y="915581"/>
            <a:ext cx="8467500" cy="720600"/>
          </a:xfrm>
          <a:prstGeom prst="rect">
            <a:avLst/>
          </a:prstGeom>
        </p:spPr>
        <p:txBody>
          <a:bodyPr spcFirstLastPara="1" wrap="square" lIns="68575" tIns="34275" rIns="68575" bIns="34275" anchor="ctr" anchorCtr="0">
            <a:noAutofit/>
          </a:bodyPr>
          <a:lstStyle/>
          <a:p>
            <a:pPr lvl="0">
              <a:buSzPts val="700"/>
            </a:pPr>
            <a:r>
              <a:rPr lang="en-US" sz="2000" dirty="0">
                <a:latin typeface="Josefin Sans"/>
                <a:ea typeface="Josefin Sans"/>
                <a:cs typeface="Josefin Sans"/>
                <a:sym typeface="Josefin Sans"/>
              </a:rPr>
              <a:t>ARP Act ESSER Local Plans for the Safe Return to In-Person Instruction and Continuity of Services - Six Month Review Requirement, continued</a:t>
            </a:r>
            <a:endParaRPr sz="2000" dirty="0">
              <a:latin typeface="Josefin Sans"/>
              <a:ea typeface="Josefin Sans"/>
              <a:cs typeface="Josefin Sans"/>
              <a:sym typeface="Josefin Sans"/>
            </a:endParaRPr>
          </a:p>
        </p:txBody>
      </p:sp>
      <p:sp>
        <p:nvSpPr>
          <p:cNvPr id="433" name="Google Shape;433;p65"/>
          <p:cNvSpPr txBox="1">
            <a:spLocks noGrp="1"/>
          </p:cNvSpPr>
          <p:nvPr>
            <p:ph type="body" idx="1"/>
          </p:nvPr>
        </p:nvSpPr>
        <p:spPr>
          <a:xfrm>
            <a:off x="361013" y="1570828"/>
            <a:ext cx="8154600" cy="2822400"/>
          </a:xfrm>
          <a:prstGeom prst="rect">
            <a:avLst/>
          </a:prstGeom>
        </p:spPr>
        <p:txBody>
          <a:bodyPr spcFirstLastPara="1" wrap="square" lIns="68575" tIns="34275" rIns="68575" bIns="34275" anchor="t" anchorCtr="0">
            <a:noAutofit/>
          </a:bodyPr>
          <a:lstStyle/>
          <a:p>
            <a:pPr marL="285750" indent="-285750">
              <a:lnSpc>
                <a:spcPct val="115000"/>
              </a:lnSpc>
              <a:spcBef>
                <a:spcPts val="0"/>
              </a:spcBef>
            </a:pPr>
            <a:r>
              <a:rPr lang="en-US" sz="1700" dirty="0">
                <a:latin typeface="Josefin Sans"/>
                <a:ea typeface="Josefin Sans"/>
                <a:cs typeface="Josefin Sans"/>
                <a:sym typeface="Josefin Sans"/>
                <a:hlinkClick r:id="rId3"/>
              </a:rPr>
              <a:t>Superintendent’s Memo #302-21</a:t>
            </a:r>
            <a:r>
              <a:rPr lang="en-US" sz="1700" dirty="0">
                <a:latin typeface="Josefin Sans"/>
                <a:ea typeface="Josefin Sans"/>
                <a:cs typeface="Josefin Sans"/>
                <a:sym typeface="Josefin Sans"/>
              </a:rPr>
              <a:t> reminded school divisions of the six month review requirement.</a:t>
            </a:r>
          </a:p>
          <a:p>
            <a:pPr marL="285750" indent="-285750">
              <a:lnSpc>
                <a:spcPct val="115000"/>
              </a:lnSpc>
              <a:spcBef>
                <a:spcPts val="0"/>
              </a:spcBef>
            </a:pPr>
            <a:r>
              <a:rPr lang="en-US" sz="1700" dirty="0">
                <a:latin typeface="Josefin Sans"/>
                <a:ea typeface="Josefin Sans"/>
                <a:cs typeface="Josefin Sans"/>
              </a:rPr>
              <a:t>A Superintendent's Email was released on December 13, 2021 to provide the </a:t>
            </a:r>
            <a:r>
              <a:rPr lang="en-US" sz="1700" dirty="0">
                <a:latin typeface="Josefin Sans"/>
                <a:ea typeface="Josefin Sans"/>
                <a:cs typeface="Josefin Sans"/>
                <a:hlinkClick r:id="rId4"/>
              </a:rPr>
              <a:t>link to a web-based survey</a:t>
            </a:r>
            <a:r>
              <a:rPr lang="en-US" sz="1700" dirty="0">
                <a:latin typeface="Josefin Sans"/>
                <a:ea typeface="Josefin Sans"/>
                <a:cs typeface="Josefin Sans"/>
              </a:rPr>
              <a:t> that must be completed to certify compliance with the local plan review requirement. When completing the survey, school division staff will need to:</a:t>
            </a:r>
          </a:p>
          <a:p>
            <a:pPr marL="742950" lvl="1" indent="-285750">
              <a:lnSpc>
                <a:spcPct val="115000"/>
              </a:lnSpc>
              <a:spcBef>
                <a:spcPts val="0"/>
              </a:spcBef>
            </a:pPr>
            <a:r>
              <a:rPr lang="en-US" sz="1400" dirty="0">
                <a:latin typeface="Josefin Sans"/>
                <a:ea typeface="Josefin Sans"/>
                <a:cs typeface="Josefin Sans"/>
              </a:rPr>
              <a:t>Provide the date by which the local plan review was completed; and</a:t>
            </a:r>
          </a:p>
          <a:p>
            <a:pPr marL="742950" lvl="1" indent="-285750">
              <a:lnSpc>
                <a:spcPct val="115000"/>
              </a:lnSpc>
              <a:spcBef>
                <a:spcPts val="0"/>
              </a:spcBef>
            </a:pPr>
            <a:r>
              <a:rPr lang="en-US" sz="1400" dirty="0">
                <a:latin typeface="Josefin Sans"/>
                <a:ea typeface="Josefin Sans"/>
                <a:cs typeface="Josefin Sans"/>
              </a:rPr>
              <a:t>Indicate if revisions were made to the plan as a result of the review process.</a:t>
            </a:r>
          </a:p>
          <a:p>
            <a:pPr marL="285750" indent="-285750">
              <a:lnSpc>
                <a:spcPct val="115000"/>
              </a:lnSpc>
              <a:spcBef>
                <a:spcPts val="0"/>
              </a:spcBef>
            </a:pPr>
            <a:r>
              <a:rPr lang="en-US" sz="1700" dirty="0">
                <a:latin typeface="Josefin Sans"/>
                <a:ea typeface="Josefin Sans"/>
                <a:cs typeface="Josefin Sans"/>
              </a:rPr>
              <a:t>The survey window is now open and will be available to school divisions until </a:t>
            </a:r>
            <a:r>
              <a:rPr lang="en-US" sz="1700" b="1" dirty="0">
                <a:solidFill>
                  <a:schemeClr val="accent3"/>
                </a:solidFill>
                <a:latin typeface="Josefin Sans"/>
                <a:ea typeface="Josefin Sans"/>
                <a:cs typeface="Josefin Sans"/>
              </a:rPr>
              <a:t>Friday, January 14, 2022</a:t>
            </a:r>
            <a:r>
              <a:rPr lang="en-US" sz="1700" dirty="0">
                <a:latin typeface="Josefin Sans"/>
                <a:ea typeface="Josefin Sans"/>
                <a:cs typeface="Josefin Sans"/>
              </a:rPr>
              <a:t>.</a:t>
            </a:r>
          </a:p>
        </p:txBody>
      </p:sp>
      <p:sp>
        <p:nvSpPr>
          <p:cNvPr id="434" name="Google Shape;434;p65"/>
          <p:cNvSpPr txBox="1">
            <a:spLocks noGrp="1"/>
          </p:cNvSpPr>
          <p:nvPr>
            <p:ph type="sldNum" idx="12"/>
          </p:nvPr>
        </p:nvSpPr>
        <p:spPr>
          <a:xfrm>
            <a:off x="270766" y="3518994"/>
            <a:ext cx="1543200" cy="2055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13</a:t>
            </a:fld>
            <a:endParaRPr/>
          </a:p>
        </p:txBody>
      </p:sp>
    </p:spTree>
    <p:extLst>
      <p:ext uri="{BB962C8B-B14F-4D97-AF65-F5344CB8AC3E}">
        <p14:creationId xmlns:p14="http://schemas.microsoft.com/office/powerpoint/2010/main" val="4229960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68"/>
          <p:cNvSpPr txBox="1">
            <a:spLocks noGrp="1"/>
          </p:cNvSpPr>
          <p:nvPr>
            <p:ph type="title"/>
          </p:nvPr>
        </p:nvSpPr>
        <p:spPr>
          <a:xfrm>
            <a:off x="623905" y="948625"/>
            <a:ext cx="8349600" cy="496500"/>
          </a:xfrm>
          <a:prstGeom prst="rect">
            <a:avLst/>
          </a:prstGeom>
          <a:noFill/>
          <a:ln>
            <a:noFill/>
          </a:ln>
        </p:spPr>
        <p:txBody>
          <a:bodyPr spcFirstLastPara="1" wrap="square" lIns="68575" tIns="34275" rIns="68575" bIns="34275" anchor="ctr" anchorCtr="0">
            <a:normAutofit fontScale="90000"/>
          </a:bodyPr>
          <a:lstStyle/>
          <a:p>
            <a:pPr marL="0" lvl="0" indent="0" algn="l" rtl="0">
              <a:lnSpc>
                <a:spcPct val="90000"/>
              </a:lnSpc>
              <a:spcBef>
                <a:spcPts val="0"/>
              </a:spcBef>
              <a:spcAft>
                <a:spcPts val="0"/>
              </a:spcAft>
              <a:buClr>
                <a:schemeClr val="accent1"/>
              </a:buClr>
              <a:buSzPts val="2400"/>
              <a:buFont typeface="Times New Roman"/>
              <a:buNone/>
            </a:pPr>
            <a:r>
              <a:rPr lang="en" sz="2400" dirty="0">
                <a:latin typeface="Josefin Sans"/>
                <a:ea typeface="Josefin Sans"/>
                <a:cs typeface="Josefin Sans"/>
                <a:sym typeface="Josefin Sans"/>
              </a:rPr>
              <a:t>Updated G</a:t>
            </a:r>
            <a:r>
              <a:rPr lang="en-US" sz="2400" dirty="0">
                <a:latin typeface="Josefin Sans"/>
                <a:ea typeface="Josefin Sans"/>
                <a:cs typeface="Josefin Sans"/>
                <a:sym typeface="Josefin Sans"/>
              </a:rPr>
              <a:t>u</a:t>
            </a:r>
            <a:r>
              <a:rPr lang="en" sz="2400" dirty="0">
                <a:latin typeface="Josefin Sans"/>
                <a:ea typeface="Josefin Sans"/>
                <a:cs typeface="Josefin Sans"/>
                <a:sym typeface="Josefin Sans"/>
              </a:rPr>
              <a:t>idance on the ARP Act Maintenance of Equity (MOEquity) Requirements</a:t>
            </a:r>
            <a:endParaRPr sz="2400" dirty="0">
              <a:latin typeface="Josefin Sans"/>
              <a:ea typeface="Josefin Sans"/>
              <a:cs typeface="Josefin Sans"/>
              <a:sym typeface="Josefin Sans"/>
            </a:endParaRPr>
          </a:p>
        </p:txBody>
      </p:sp>
      <p:sp>
        <p:nvSpPr>
          <p:cNvPr id="456" name="Google Shape;456;p68"/>
          <p:cNvSpPr txBox="1">
            <a:spLocks noGrp="1"/>
          </p:cNvSpPr>
          <p:nvPr>
            <p:ph type="body" idx="1"/>
          </p:nvPr>
        </p:nvSpPr>
        <p:spPr>
          <a:xfrm>
            <a:off x="511156" y="1646630"/>
            <a:ext cx="8119388" cy="3139839"/>
          </a:xfrm>
          <a:prstGeom prst="rect">
            <a:avLst/>
          </a:prstGeom>
          <a:noFill/>
          <a:ln>
            <a:noFill/>
          </a:ln>
        </p:spPr>
        <p:txBody>
          <a:bodyPr spcFirstLastPara="1" wrap="square" lIns="68575" tIns="34275" rIns="68575" bIns="34275" anchor="t" anchorCtr="0">
            <a:noAutofit/>
          </a:bodyPr>
          <a:lstStyle/>
          <a:p>
            <a:pPr marL="301585" indent="-285750">
              <a:lnSpc>
                <a:spcPct val="120000"/>
              </a:lnSpc>
              <a:spcBef>
                <a:spcPts val="0"/>
              </a:spcBef>
              <a:buSzPct val="100000"/>
            </a:pPr>
            <a:r>
              <a:rPr lang="en" sz="1800" dirty="0">
                <a:latin typeface="Josefin Sans"/>
                <a:ea typeface="Josefin Sans"/>
                <a:cs typeface="Josefin Sans"/>
                <a:sym typeface="Josefin Sans"/>
              </a:rPr>
              <a:t>SEA and LEA MOEquity provisions are included in the ARP Act</a:t>
            </a:r>
            <a:endParaRPr sz="1800" dirty="0">
              <a:latin typeface="Josefin Sans"/>
              <a:ea typeface="Josefin Sans"/>
              <a:cs typeface="Josefin Sans"/>
              <a:sym typeface="Josefin Sans"/>
            </a:endParaRPr>
          </a:p>
          <a:p>
            <a:pPr marL="301585" indent="-285750">
              <a:lnSpc>
                <a:spcPct val="120000"/>
              </a:lnSpc>
              <a:spcBef>
                <a:spcPts val="0"/>
              </a:spcBef>
              <a:buSzPct val="100000"/>
            </a:pPr>
            <a:r>
              <a:rPr lang="en" sz="1800" dirty="0">
                <a:latin typeface="Josefin Sans"/>
                <a:ea typeface="Josefin Sans"/>
                <a:cs typeface="Josefin Sans"/>
                <a:sym typeface="Josefin Sans"/>
              </a:rPr>
              <a:t>There are two requirements at the LEA level:</a:t>
            </a:r>
            <a:endParaRPr sz="1800" dirty="0">
              <a:latin typeface="Josefin Sans"/>
              <a:ea typeface="Josefin Sans"/>
              <a:cs typeface="Josefin Sans"/>
              <a:sym typeface="Josefin Sans"/>
            </a:endParaRPr>
          </a:p>
          <a:p>
            <a:pPr marL="520700" lvl="1" indent="-174030" algn="l" rtl="0">
              <a:lnSpc>
                <a:spcPct val="120000"/>
              </a:lnSpc>
              <a:spcBef>
                <a:spcPts val="0"/>
              </a:spcBef>
              <a:spcAft>
                <a:spcPts val="0"/>
              </a:spcAft>
              <a:buClr>
                <a:schemeClr val="accent3"/>
              </a:buClr>
              <a:buSzPct val="100000"/>
              <a:buFont typeface="Josefin Sans"/>
              <a:buChar char="•"/>
            </a:pPr>
            <a:r>
              <a:rPr lang="en" sz="1600" dirty="0">
                <a:solidFill>
                  <a:schemeClr val="accent3"/>
                </a:solidFill>
                <a:latin typeface="Josefin Sans"/>
                <a:ea typeface="Josefin Sans"/>
                <a:cs typeface="Josefin Sans"/>
                <a:sym typeface="Josefin Sans"/>
              </a:rPr>
              <a:t>An LEA may not disproportionately reduce state and local per-pupil funding in high-poverty schools (fiscal equity)</a:t>
            </a:r>
            <a:endParaRPr sz="1600" dirty="0">
              <a:solidFill>
                <a:schemeClr val="accent3"/>
              </a:solidFill>
              <a:latin typeface="Josefin Sans"/>
              <a:ea typeface="Josefin Sans"/>
              <a:cs typeface="Josefin Sans"/>
              <a:sym typeface="Josefin Sans"/>
            </a:endParaRPr>
          </a:p>
          <a:p>
            <a:pPr marL="520700" lvl="1" indent="-174030" algn="l" rtl="0">
              <a:lnSpc>
                <a:spcPct val="120000"/>
              </a:lnSpc>
              <a:spcBef>
                <a:spcPts val="0"/>
              </a:spcBef>
              <a:spcAft>
                <a:spcPts val="0"/>
              </a:spcAft>
              <a:buClr>
                <a:schemeClr val="accent3"/>
              </a:buClr>
              <a:buSzPct val="100000"/>
              <a:buFont typeface="Josefin Sans"/>
              <a:buChar char="•"/>
            </a:pPr>
            <a:r>
              <a:rPr lang="en" sz="1600" dirty="0">
                <a:solidFill>
                  <a:schemeClr val="accent3"/>
                </a:solidFill>
                <a:latin typeface="Josefin Sans"/>
                <a:ea typeface="Josefin Sans"/>
                <a:cs typeface="Josefin Sans"/>
                <a:sym typeface="Josefin Sans"/>
              </a:rPr>
              <a:t>An LEA may not disproportionately reduce the number of full-time-equivalent (FTE) staff per-pupil in high-poverty schools (staffing equity)</a:t>
            </a:r>
            <a:endParaRPr sz="1600" dirty="0">
              <a:solidFill>
                <a:schemeClr val="accent3"/>
              </a:solidFill>
              <a:latin typeface="Josefin Sans"/>
              <a:ea typeface="Josefin Sans"/>
              <a:cs typeface="Josefin Sans"/>
              <a:sym typeface="Josefin Sans"/>
            </a:endParaRPr>
          </a:p>
          <a:p>
            <a:pPr marL="301585" indent="-285750">
              <a:lnSpc>
                <a:spcPct val="120000"/>
              </a:lnSpc>
              <a:spcBef>
                <a:spcPts val="0"/>
              </a:spcBef>
              <a:buSzPct val="100000"/>
            </a:pPr>
            <a:r>
              <a:rPr lang="en" sz="1800" dirty="0">
                <a:latin typeface="Josefin Sans"/>
                <a:ea typeface="Josefin Sans"/>
                <a:cs typeface="Josefin Sans"/>
                <a:sym typeface="Josefin Sans"/>
              </a:rPr>
              <a:t>LEAs may calculate MOEquity </a:t>
            </a:r>
            <a:r>
              <a:rPr lang="en" sz="1800" b="1" dirty="0">
                <a:solidFill>
                  <a:srgbClr val="C00000"/>
                </a:solidFill>
                <a:latin typeface="Josefin Sans"/>
                <a:ea typeface="Josefin Sans"/>
                <a:cs typeface="Josefin Sans"/>
                <a:sym typeface="Josefin Sans"/>
              </a:rPr>
              <a:t>divisionwide</a:t>
            </a:r>
            <a:r>
              <a:rPr lang="en" sz="1800" dirty="0">
                <a:latin typeface="Josefin Sans"/>
                <a:ea typeface="Josefin Sans"/>
                <a:cs typeface="Josefin Sans"/>
                <a:sym typeface="Josefin Sans"/>
              </a:rPr>
              <a:t> or by </a:t>
            </a:r>
            <a:r>
              <a:rPr lang="en" sz="1800" b="1" dirty="0">
                <a:solidFill>
                  <a:srgbClr val="C00000"/>
                </a:solidFill>
                <a:latin typeface="Josefin Sans"/>
                <a:ea typeface="Josefin Sans"/>
                <a:cs typeface="Josefin Sans"/>
                <a:sym typeface="Josefin Sans"/>
              </a:rPr>
              <a:t>grade span</a:t>
            </a:r>
            <a:endParaRPr sz="1800" b="1" dirty="0">
              <a:solidFill>
                <a:srgbClr val="C00000"/>
              </a:solidFill>
              <a:latin typeface="Josefin Sans"/>
              <a:ea typeface="Josefin Sans"/>
              <a:cs typeface="Josefin Sans"/>
              <a:sym typeface="Josefin Sans"/>
            </a:endParaRPr>
          </a:p>
          <a:p>
            <a:pPr marL="0" lvl="0" indent="0" algn="l" rtl="0">
              <a:lnSpc>
                <a:spcPct val="90000"/>
              </a:lnSpc>
              <a:spcBef>
                <a:spcPts val="1200"/>
              </a:spcBef>
              <a:spcAft>
                <a:spcPts val="0"/>
              </a:spcAft>
              <a:buClr>
                <a:schemeClr val="dk1"/>
              </a:buClr>
              <a:buSzPct val="100000"/>
              <a:buNone/>
            </a:pPr>
            <a:endParaRPr dirty="0"/>
          </a:p>
        </p:txBody>
      </p:sp>
      <p:sp>
        <p:nvSpPr>
          <p:cNvPr id="457" name="Google Shape;457;p68"/>
          <p:cNvSpPr txBox="1"/>
          <p:nvPr/>
        </p:nvSpPr>
        <p:spPr>
          <a:xfrm>
            <a:off x="798774" y="4501769"/>
            <a:ext cx="8268900" cy="284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400" i="1" u="none" strike="noStrike" cap="none" dirty="0">
                <a:solidFill>
                  <a:schemeClr val="dk1"/>
                </a:solidFill>
                <a:latin typeface="Josefin Sans"/>
                <a:ea typeface="Josefin Sans"/>
                <a:cs typeface="Josefin Sans"/>
                <a:sym typeface="Josefin Sans"/>
              </a:rPr>
              <a:t>Reference: </a:t>
            </a:r>
            <a:r>
              <a:rPr lang="en" sz="1400" i="1" u="sng" strike="noStrike" cap="none" dirty="0">
                <a:solidFill>
                  <a:schemeClr val="dk1"/>
                </a:solidFill>
                <a:latin typeface="Josefin Sans"/>
                <a:ea typeface="Josefin Sans"/>
                <a:cs typeface="Josefin Sans"/>
                <a:sym typeface="Josefin Sans"/>
                <a:hlinkClick r:id="rId3">
                  <a:extLst>
                    <a:ext uri="{A12FA001-AC4F-418D-AE19-62706E023703}">
                      <ahyp:hlinkClr xmlns:ahyp="http://schemas.microsoft.com/office/drawing/2018/hyperlinkcolor" val="tx"/>
                    </a:ext>
                  </a:extLst>
                </a:hlinkClick>
              </a:rPr>
              <a:t>U.S. Department of Education (USED) Frequently Asked Questions on MOEquity</a:t>
            </a:r>
            <a:endParaRPr sz="1400" i="1" dirty="0">
              <a:solidFill>
                <a:schemeClr val="dk1"/>
              </a:solidFill>
              <a:latin typeface="Josefin Sans"/>
              <a:ea typeface="Josefin Sans"/>
              <a:cs typeface="Josefin Sans"/>
              <a:sym typeface="Josefi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69"/>
          <p:cNvSpPr txBox="1">
            <a:spLocks noGrp="1"/>
          </p:cNvSpPr>
          <p:nvPr>
            <p:ph type="title"/>
          </p:nvPr>
        </p:nvSpPr>
        <p:spPr>
          <a:xfrm>
            <a:off x="623888" y="872430"/>
            <a:ext cx="5915100" cy="496500"/>
          </a:xfrm>
          <a:prstGeom prst="rect">
            <a:avLst/>
          </a:prstGeom>
          <a:noFill/>
          <a:ln>
            <a:noFill/>
          </a:ln>
        </p:spPr>
        <p:txBody>
          <a:bodyPr spcFirstLastPara="1" wrap="square" lIns="68575" tIns="34275" rIns="68575" bIns="34275" anchor="ctr" anchorCtr="0">
            <a:normAutofit fontScale="90000"/>
          </a:bodyPr>
          <a:lstStyle/>
          <a:p>
            <a:pPr marL="0" lvl="0" indent="0" algn="l" rtl="0">
              <a:lnSpc>
                <a:spcPct val="90000"/>
              </a:lnSpc>
              <a:spcBef>
                <a:spcPts val="0"/>
              </a:spcBef>
              <a:spcAft>
                <a:spcPts val="0"/>
              </a:spcAft>
              <a:buClr>
                <a:schemeClr val="accent1"/>
              </a:buClr>
              <a:buSzPct val="90566"/>
              <a:buFont typeface="Times New Roman"/>
              <a:buNone/>
            </a:pPr>
            <a:r>
              <a:rPr lang="en" sz="2650">
                <a:latin typeface="Josefin Sans"/>
                <a:ea typeface="Josefin Sans"/>
                <a:cs typeface="Josefin Sans"/>
                <a:sym typeface="Josefin Sans"/>
              </a:rPr>
              <a:t>Time Period</a:t>
            </a:r>
            <a:r>
              <a:rPr lang="en"/>
              <a:t> </a:t>
            </a:r>
            <a:endParaRPr/>
          </a:p>
        </p:txBody>
      </p:sp>
      <p:sp>
        <p:nvSpPr>
          <p:cNvPr id="463" name="Google Shape;463;p69"/>
          <p:cNvSpPr txBox="1">
            <a:spLocks noGrp="1"/>
          </p:cNvSpPr>
          <p:nvPr>
            <p:ph type="body" idx="1"/>
          </p:nvPr>
        </p:nvSpPr>
        <p:spPr>
          <a:xfrm>
            <a:off x="277525" y="1450425"/>
            <a:ext cx="8640300" cy="2861700"/>
          </a:xfrm>
          <a:prstGeom prst="rect">
            <a:avLst/>
          </a:prstGeom>
          <a:noFill/>
          <a:ln>
            <a:noFill/>
          </a:ln>
        </p:spPr>
        <p:txBody>
          <a:bodyPr spcFirstLastPara="1" wrap="square" lIns="68575" tIns="34275" rIns="68575" bIns="34275" anchor="t" anchorCtr="0">
            <a:normAutofit/>
          </a:bodyPr>
          <a:lstStyle/>
          <a:p>
            <a:pPr marL="0" lvl="0" indent="0" algn="l" rtl="0">
              <a:lnSpc>
                <a:spcPct val="120000"/>
              </a:lnSpc>
              <a:spcBef>
                <a:spcPts val="0"/>
              </a:spcBef>
              <a:spcAft>
                <a:spcPts val="0"/>
              </a:spcAft>
              <a:buClr>
                <a:schemeClr val="dk1"/>
              </a:buClr>
              <a:buSzPts val="2100"/>
              <a:buNone/>
            </a:pPr>
            <a:r>
              <a:rPr lang="en">
                <a:latin typeface="Josefin Sans"/>
                <a:ea typeface="Josefin Sans"/>
                <a:cs typeface="Josefin Sans"/>
                <a:sym typeface="Josefin Sans"/>
              </a:rPr>
              <a:t>The MOEquity provisions apply to FY 2022 and FY 2023</a:t>
            </a:r>
            <a:endParaRPr>
              <a:latin typeface="Josefin Sans"/>
              <a:ea typeface="Josefin Sans"/>
              <a:cs typeface="Josefin Sans"/>
              <a:sym typeface="Josefin Sans"/>
            </a:endParaRPr>
          </a:p>
          <a:p>
            <a:pPr marL="0" lvl="0" indent="0" algn="l" rtl="0">
              <a:lnSpc>
                <a:spcPct val="90000"/>
              </a:lnSpc>
              <a:spcBef>
                <a:spcPts val="1200"/>
              </a:spcBef>
              <a:spcAft>
                <a:spcPts val="0"/>
              </a:spcAft>
              <a:buClr>
                <a:schemeClr val="dk1"/>
              </a:buClr>
              <a:buSzPts val="2100"/>
              <a:buNone/>
            </a:pPr>
            <a:endParaRPr/>
          </a:p>
        </p:txBody>
      </p:sp>
      <p:graphicFrame>
        <p:nvGraphicFramePr>
          <p:cNvPr id="464" name="Google Shape;464;p69"/>
          <p:cNvGraphicFramePr/>
          <p:nvPr/>
        </p:nvGraphicFramePr>
        <p:xfrm>
          <a:off x="915193" y="2241427"/>
          <a:ext cx="7275025" cy="2236950"/>
        </p:xfrm>
        <a:graphic>
          <a:graphicData uri="http://schemas.openxmlformats.org/drawingml/2006/table">
            <a:tbl>
              <a:tblPr firstRow="1" firstCol="1" bandRow="1">
                <a:noFill/>
                <a:tableStyleId>{FC5D69E8-84DC-4059-878C-AB9F09C8DD2F}</a:tableStyleId>
              </a:tblPr>
              <a:tblGrid>
                <a:gridCol w="1669525">
                  <a:extLst>
                    <a:ext uri="{9D8B030D-6E8A-4147-A177-3AD203B41FA5}">
                      <a16:colId xmlns:a16="http://schemas.microsoft.com/office/drawing/2014/main" val="20000"/>
                    </a:ext>
                  </a:extLst>
                </a:gridCol>
                <a:gridCol w="3382475">
                  <a:extLst>
                    <a:ext uri="{9D8B030D-6E8A-4147-A177-3AD203B41FA5}">
                      <a16:colId xmlns:a16="http://schemas.microsoft.com/office/drawing/2014/main" val="20001"/>
                    </a:ext>
                  </a:extLst>
                </a:gridCol>
                <a:gridCol w="2223025">
                  <a:extLst>
                    <a:ext uri="{9D8B030D-6E8A-4147-A177-3AD203B41FA5}">
                      <a16:colId xmlns:a16="http://schemas.microsoft.com/office/drawing/2014/main" val="20002"/>
                    </a:ext>
                  </a:extLst>
                </a:gridCol>
              </a:tblGrid>
              <a:tr h="665700">
                <a:tc>
                  <a:txBody>
                    <a:bodyPr/>
                    <a:lstStyle/>
                    <a:p>
                      <a:pPr marL="177800" marR="0" lvl="0" indent="0" algn="l" rtl="0">
                        <a:spcBef>
                          <a:spcPts val="0"/>
                        </a:spcBef>
                        <a:spcAft>
                          <a:spcPts val="0"/>
                        </a:spcAft>
                        <a:buNone/>
                      </a:pPr>
                      <a:r>
                        <a:rPr lang="en" sz="2100" u="none" strike="noStrike" cap="none">
                          <a:latin typeface="Josefin Sans"/>
                          <a:ea typeface="Josefin Sans"/>
                          <a:cs typeface="Josefin Sans"/>
                          <a:sym typeface="Josefin Sans"/>
                        </a:rPr>
                        <a:t> </a:t>
                      </a:r>
                      <a:endParaRPr sz="2100" u="none" strike="noStrike" cap="none">
                        <a:latin typeface="Josefin Sans"/>
                        <a:ea typeface="Josefin Sans"/>
                        <a:cs typeface="Josefin Sans"/>
                        <a:sym typeface="Josefin Sans"/>
                      </a:endParaRPr>
                    </a:p>
                  </a:txBody>
                  <a:tcPr marL="51425" marR="51425" marT="0" marB="0"/>
                </a:tc>
                <a:tc>
                  <a:txBody>
                    <a:bodyPr/>
                    <a:lstStyle/>
                    <a:p>
                      <a:pPr marL="177800" marR="0" lvl="0" indent="0" algn="ctr" rtl="0">
                        <a:spcBef>
                          <a:spcPts val="0"/>
                        </a:spcBef>
                        <a:spcAft>
                          <a:spcPts val="0"/>
                        </a:spcAft>
                        <a:buNone/>
                      </a:pPr>
                      <a:r>
                        <a:rPr lang="en" sz="2100" u="none" strike="noStrike" cap="none">
                          <a:latin typeface="Josefin Sans"/>
                          <a:ea typeface="Josefin Sans"/>
                          <a:cs typeface="Josefin Sans"/>
                          <a:sym typeface="Josefin Sans"/>
                        </a:rPr>
                        <a:t>State Fiscal Year</a:t>
                      </a:r>
                      <a:endParaRPr sz="2100" u="none" strike="noStrike" cap="none">
                        <a:latin typeface="Josefin Sans"/>
                        <a:ea typeface="Josefin Sans"/>
                        <a:cs typeface="Josefin Sans"/>
                        <a:sym typeface="Josefin Sans"/>
                      </a:endParaRPr>
                    </a:p>
                  </a:txBody>
                  <a:tcPr marL="51425" marR="51425" marT="0" marB="0"/>
                </a:tc>
                <a:tc>
                  <a:txBody>
                    <a:bodyPr/>
                    <a:lstStyle/>
                    <a:p>
                      <a:pPr marL="177800" marR="0" lvl="0" indent="0" algn="ctr" rtl="0">
                        <a:spcBef>
                          <a:spcPts val="0"/>
                        </a:spcBef>
                        <a:spcAft>
                          <a:spcPts val="0"/>
                        </a:spcAft>
                        <a:buNone/>
                      </a:pPr>
                      <a:r>
                        <a:rPr lang="en" sz="2100" u="none" strike="noStrike" cap="none">
                          <a:latin typeface="Josefin Sans"/>
                          <a:ea typeface="Josefin Sans"/>
                          <a:cs typeface="Josefin Sans"/>
                          <a:sym typeface="Josefin Sans"/>
                        </a:rPr>
                        <a:t>School Year</a:t>
                      </a:r>
                      <a:endParaRPr sz="1100">
                        <a:latin typeface="Josefin Sans"/>
                        <a:ea typeface="Josefin Sans"/>
                        <a:cs typeface="Josefin Sans"/>
                        <a:sym typeface="Josefin Sans"/>
                      </a:endParaRPr>
                    </a:p>
                    <a:p>
                      <a:pPr marL="177800" marR="0" lvl="0" indent="0" algn="ctr" rtl="0">
                        <a:spcBef>
                          <a:spcPts val="0"/>
                        </a:spcBef>
                        <a:spcAft>
                          <a:spcPts val="0"/>
                        </a:spcAft>
                        <a:buNone/>
                      </a:pPr>
                      <a:r>
                        <a:rPr lang="en" sz="2100" u="none" strike="noStrike" cap="none">
                          <a:latin typeface="Josefin Sans"/>
                          <a:ea typeface="Josefin Sans"/>
                          <a:cs typeface="Josefin Sans"/>
                          <a:sym typeface="Josefin Sans"/>
                        </a:rPr>
                        <a:t> </a:t>
                      </a:r>
                      <a:endParaRPr sz="2100" u="none" strike="noStrike" cap="none">
                        <a:latin typeface="Josefin Sans"/>
                        <a:ea typeface="Josefin Sans"/>
                        <a:cs typeface="Josefin Sans"/>
                        <a:sym typeface="Josefin Sans"/>
                      </a:endParaRPr>
                    </a:p>
                  </a:txBody>
                  <a:tcPr marL="51425" marR="51425" marT="0" marB="0"/>
                </a:tc>
                <a:extLst>
                  <a:ext uri="{0D108BD9-81ED-4DB2-BD59-A6C34878D82A}">
                    <a16:rowId xmlns:a16="http://schemas.microsoft.com/office/drawing/2014/main" val="10000"/>
                  </a:ext>
                </a:extLst>
              </a:tr>
              <a:tr h="785625">
                <a:tc>
                  <a:txBody>
                    <a:bodyPr/>
                    <a:lstStyle/>
                    <a:p>
                      <a:pPr marL="177800" marR="0" lvl="0" indent="0" algn="l" rtl="0">
                        <a:spcBef>
                          <a:spcPts val="0"/>
                        </a:spcBef>
                        <a:spcAft>
                          <a:spcPts val="0"/>
                        </a:spcAft>
                        <a:buNone/>
                      </a:pPr>
                      <a:r>
                        <a:rPr lang="en" sz="2100" u="none" strike="noStrike" cap="none">
                          <a:latin typeface="Josefin Sans"/>
                          <a:ea typeface="Josefin Sans"/>
                          <a:cs typeface="Josefin Sans"/>
                          <a:sym typeface="Josefin Sans"/>
                        </a:rPr>
                        <a:t>FY 2022</a:t>
                      </a:r>
                      <a:endParaRPr sz="2100" u="none" strike="noStrike" cap="none">
                        <a:latin typeface="Josefin Sans"/>
                        <a:ea typeface="Josefin Sans"/>
                        <a:cs typeface="Josefin Sans"/>
                        <a:sym typeface="Josefin Sans"/>
                      </a:endParaRPr>
                    </a:p>
                  </a:txBody>
                  <a:tcPr marL="51425" marR="51425" marT="0" marB="0"/>
                </a:tc>
                <a:tc>
                  <a:txBody>
                    <a:bodyPr/>
                    <a:lstStyle/>
                    <a:p>
                      <a:pPr marL="177800" marR="0" lvl="0" indent="0" algn="l" rtl="0">
                        <a:spcBef>
                          <a:spcPts val="0"/>
                        </a:spcBef>
                        <a:spcAft>
                          <a:spcPts val="0"/>
                        </a:spcAft>
                        <a:buNone/>
                      </a:pPr>
                      <a:r>
                        <a:rPr lang="en" sz="2100" u="none" strike="noStrike" cap="none">
                          <a:latin typeface="Josefin Sans"/>
                          <a:ea typeface="Josefin Sans"/>
                          <a:cs typeface="Josefin Sans"/>
                          <a:sym typeface="Josefin Sans"/>
                        </a:rPr>
                        <a:t>July 1, 2021-June 30, 2022</a:t>
                      </a:r>
                      <a:endParaRPr sz="2100" u="none" strike="noStrike" cap="none">
                        <a:latin typeface="Josefin Sans"/>
                        <a:ea typeface="Josefin Sans"/>
                        <a:cs typeface="Josefin Sans"/>
                        <a:sym typeface="Josefin Sans"/>
                      </a:endParaRPr>
                    </a:p>
                  </a:txBody>
                  <a:tcPr marL="51425" marR="51425" marT="0" marB="0"/>
                </a:tc>
                <a:tc>
                  <a:txBody>
                    <a:bodyPr/>
                    <a:lstStyle/>
                    <a:p>
                      <a:pPr marL="177800" marR="0" lvl="0" indent="0" algn="l" rtl="0">
                        <a:spcBef>
                          <a:spcPts val="0"/>
                        </a:spcBef>
                        <a:spcAft>
                          <a:spcPts val="0"/>
                        </a:spcAft>
                        <a:buNone/>
                      </a:pPr>
                      <a:r>
                        <a:rPr lang="en" sz="2100" u="none" strike="noStrike" cap="none">
                          <a:latin typeface="Josefin Sans"/>
                          <a:ea typeface="Josefin Sans"/>
                          <a:cs typeface="Josefin Sans"/>
                          <a:sym typeface="Josefin Sans"/>
                        </a:rPr>
                        <a:t>2021-2022</a:t>
                      </a:r>
                      <a:endParaRPr sz="1100">
                        <a:latin typeface="Josefin Sans"/>
                        <a:ea typeface="Josefin Sans"/>
                        <a:cs typeface="Josefin Sans"/>
                        <a:sym typeface="Josefin Sans"/>
                      </a:endParaRPr>
                    </a:p>
                    <a:p>
                      <a:pPr marL="177800" marR="0" lvl="0" indent="0" algn="l" rtl="0">
                        <a:spcBef>
                          <a:spcPts val="0"/>
                        </a:spcBef>
                        <a:spcAft>
                          <a:spcPts val="0"/>
                        </a:spcAft>
                        <a:buNone/>
                      </a:pPr>
                      <a:r>
                        <a:rPr lang="en" sz="2100" u="none" strike="noStrike" cap="none">
                          <a:latin typeface="Josefin Sans"/>
                          <a:ea typeface="Josefin Sans"/>
                          <a:cs typeface="Josefin Sans"/>
                          <a:sym typeface="Josefin Sans"/>
                        </a:rPr>
                        <a:t> </a:t>
                      </a:r>
                      <a:endParaRPr sz="2100" u="none" strike="noStrike" cap="none">
                        <a:latin typeface="Josefin Sans"/>
                        <a:ea typeface="Josefin Sans"/>
                        <a:cs typeface="Josefin Sans"/>
                        <a:sym typeface="Josefin Sans"/>
                      </a:endParaRPr>
                    </a:p>
                  </a:txBody>
                  <a:tcPr marL="51425" marR="51425" marT="0" marB="0"/>
                </a:tc>
                <a:extLst>
                  <a:ext uri="{0D108BD9-81ED-4DB2-BD59-A6C34878D82A}">
                    <a16:rowId xmlns:a16="http://schemas.microsoft.com/office/drawing/2014/main" val="10001"/>
                  </a:ext>
                </a:extLst>
              </a:tr>
              <a:tr h="785625">
                <a:tc>
                  <a:txBody>
                    <a:bodyPr/>
                    <a:lstStyle/>
                    <a:p>
                      <a:pPr marL="177800" marR="0" lvl="0" indent="0" algn="l" rtl="0">
                        <a:spcBef>
                          <a:spcPts val="0"/>
                        </a:spcBef>
                        <a:spcAft>
                          <a:spcPts val="0"/>
                        </a:spcAft>
                        <a:buNone/>
                      </a:pPr>
                      <a:r>
                        <a:rPr lang="en" sz="2100" u="none" strike="noStrike" cap="none">
                          <a:latin typeface="Josefin Sans"/>
                          <a:ea typeface="Josefin Sans"/>
                          <a:cs typeface="Josefin Sans"/>
                          <a:sym typeface="Josefin Sans"/>
                        </a:rPr>
                        <a:t>FY 2023</a:t>
                      </a:r>
                      <a:endParaRPr sz="2100" u="none" strike="noStrike" cap="none">
                        <a:latin typeface="Josefin Sans"/>
                        <a:ea typeface="Josefin Sans"/>
                        <a:cs typeface="Josefin Sans"/>
                        <a:sym typeface="Josefin Sans"/>
                      </a:endParaRPr>
                    </a:p>
                  </a:txBody>
                  <a:tcPr marL="51425" marR="51425" marT="0" marB="0"/>
                </a:tc>
                <a:tc>
                  <a:txBody>
                    <a:bodyPr/>
                    <a:lstStyle/>
                    <a:p>
                      <a:pPr marL="177800" marR="0" lvl="0" indent="0" algn="l" rtl="0">
                        <a:spcBef>
                          <a:spcPts val="0"/>
                        </a:spcBef>
                        <a:spcAft>
                          <a:spcPts val="0"/>
                        </a:spcAft>
                        <a:buNone/>
                      </a:pPr>
                      <a:r>
                        <a:rPr lang="en" sz="2100" u="none" strike="noStrike" cap="none">
                          <a:latin typeface="Josefin Sans"/>
                          <a:ea typeface="Josefin Sans"/>
                          <a:cs typeface="Josefin Sans"/>
                          <a:sym typeface="Josefin Sans"/>
                        </a:rPr>
                        <a:t>July 1, 2022-June 30, 2023</a:t>
                      </a:r>
                      <a:endParaRPr sz="2100" u="none" strike="noStrike" cap="none">
                        <a:latin typeface="Josefin Sans"/>
                        <a:ea typeface="Josefin Sans"/>
                        <a:cs typeface="Josefin Sans"/>
                        <a:sym typeface="Josefin Sans"/>
                      </a:endParaRPr>
                    </a:p>
                  </a:txBody>
                  <a:tcPr marL="51425" marR="51425" marT="0" marB="0"/>
                </a:tc>
                <a:tc>
                  <a:txBody>
                    <a:bodyPr/>
                    <a:lstStyle/>
                    <a:p>
                      <a:pPr marL="177800" marR="0" lvl="0" indent="0" algn="l" rtl="0">
                        <a:spcBef>
                          <a:spcPts val="0"/>
                        </a:spcBef>
                        <a:spcAft>
                          <a:spcPts val="0"/>
                        </a:spcAft>
                        <a:buNone/>
                      </a:pPr>
                      <a:r>
                        <a:rPr lang="en" sz="2100" u="none" strike="noStrike" cap="none">
                          <a:latin typeface="Josefin Sans"/>
                          <a:ea typeface="Josefin Sans"/>
                          <a:cs typeface="Josefin Sans"/>
                          <a:sym typeface="Josefin Sans"/>
                        </a:rPr>
                        <a:t>2022-2023</a:t>
                      </a:r>
                      <a:endParaRPr sz="1100">
                        <a:latin typeface="Josefin Sans"/>
                        <a:ea typeface="Josefin Sans"/>
                        <a:cs typeface="Josefin Sans"/>
                        <a:sym typeface="Josefin Sans"/>
                      </a:endParaRPr>
                    </a:p>
                    <a:p>
                      <a:pPr marL="177800" marR="0" lvl="0" indent="0" algn="l" rtl="0">
                        <a:spcBef>
                          <a:spcPts val="0"/>
                        </a:spcBef>
                        <a:spcAft>
                          <a:spcPts val="0"/>
                        </a:spcAft>
                        <a:buNone/>
                      </a:pPr>
                      <a:r>
                        <a:rPr lang="en" sz="2100" u="none" strike="noStrike" cap="none">
                          <a:latin typeface="Josefin Sans"/>
                          <a:ea typeface="Josefin Sans"/>
                          <a:cs typeface="Josefin Sans"/>
                          <a:sym typeface="Josefin Sans"/>
                        </a:rPr>
                        <a:t> </a:t>
                      </a:r>
                      <a:endParaRPr sz="2100" u="none" strike="noStrike" cap="none">
                        <a:latin typeface="Josefin Sans"/>
                        <a:ea typeface="Josefin Sans"/>
                        <a:cs typeface="Josefin Sans"/>
                        <a:sym typeface="Josefin Sans"/>
                      </a:endParaRPr>
                    </a:p>
                  </a:txBody>
                  <a:tcPr marL="51425" marR="51425" marT="0" marB="0"/>
                </a:tc>
                <a:extLst>
                  <a:ext uri="{0D108BD9-81ED-4DB2-BD59-A6C34878D82A}">
                    <a16:rowId xmlns:a16="http://schemas.microsoft.com/office/drawing/2014/main" val="10002"/>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70"/>
          <p:cNvSpPr txBox="1">
            <a:spLocks noGrp="1"/>
          </p:cNvSpPr>
          <p:nvPr>
            <p:ph type="title"/>
          </p:nvPr>
        </p:nvSpPr>
        <p:spPr>
          <a:xfrm>
            <a:off x="623888" y="948630"/>
            <a:ext cx="5915100" cy="4965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accent1"/>
              </a:buClr>
              <a:buSzPts val="2400"/>
              <a:buFont typeface="Times New Roman"/>
              <a:buNone/>
            </a:pPr>
            <a:r>
              <a:rPr lang="en" sz="2400">
                <a:latin typeface="Josefin Sans"/>
                <a:ea typeface="Josefin Sans"/>
                <a:cs typeface="Josefin Sans"/>
                <a:sym typeface="Josefin Sans"/>
              </a:rPr>
              <a:t>Requirement 1 – Per-Pupil Funding</a:t>
            </a:r>
            <a:endParaRPr sz="2400">
              <a:latin typeface="Josefin Sans"/>
              <a:ea typeface="Josefin Sans"/>
              <a:cs typeface="Josefin Sans"/>
              <a:sym typeface="Josefin Sans"/>
            </a:endParaRPr>
          </a:p>
        </p:txBody>
      </p:sp>
      <p:sp>
        <p:nvSpPr>
          <p:cNvPr id="470" name="Google Shape;470;p70"/>
          <p:cNvSpPr txBox="1">
            <a:spLocks noGrp="1"/>
          </p:cNvSpPr>
          <p:nvPr>
            <p:ph type="body" idx="1"/>
          </p:nvPr>
        </p:nvSpPr>
        <p:spPr>
          <a:xfrm>
            <a:off x="536028" y="1600200"/>
            <a:ext cx="8071800" cy="2719500"/>
          </a:xfrm>
          <a:prstGeom prst="rect">
            <a:avLst/>
          </a:prstGeom>
          <a:noFill/>
          <a:ln>
            <a:noFill/>
          </a:ln>
        </p:spPr>
        <p:txBody>
          <a:bodyPr spcFirstLastPara="1" wrap="square" lIns="68575" tIns="34275" rIns="68575" bIns="34275" anchor="t" anchorCtr="0">
            <a:normAutofit/>
          </a:bodyPr>
          <a:lstStyle/>
          <a:p>
            <a:pPr marL="0" lvl="0" indent="0" algn="l" rtl="0">
              <a:lnSpc>
                <a:spcPct val="100000"/>
              </a:lnSpc>
              <a:spcBef>
                <a:spcPts val="0"/>
              </a:spcBef>
              <a:spcAft>
                <a:spcPts val="0"/>
              </a:spcAft>
              <a:buClr>
                <a:schemeClr val="dk1"/>
              </a:buClr>
              <a:buSzPts val="2100"/>
              <a:buNone/>
            </a:pPr>
            <a:r>
              <a:rPr lang="en">
                <a:latin typeface="Josefin Sans"/>
                <a:ea typeface="Josefin Sans"/>
                <a:cs typeface="Josefin Sans"/>
                <a:sym typeface="Josefin Sans"/>
              </a:rPr>
              <a:t>Under section 2004(c) of the ARP Act, for each school identified by the LEA as a </a:t>
            </a:r>
            <a:r>
              <a:rPr lang="en" b="1">
                <a:solidFill>
                  <a:schemeClr val="accent3"/>
                </a:solidFill>
                <a:latin typeface="Josefin Sans"/>
                <a:ea typeface="Josefin Sans"/>
                <a:cs typeface="Josefin Sans"/>
                <a:sym typeface="Josefin Sans"/>
              </a:rPr>
              <a:t>high-poverty school</a:t>
            </a:r>
            <a:r>
              <a:rPr lang="en">
                <a:latin typeface="Josefin Sans"/>
                <a:ea typeface="Josefin Sans"/>
                <a:cs typeface="Josefin Sans"/>
                <a:sym typeface="Josefin Sans"/>
              </a:rPr>
              <a:t>, the LEA may not, in FY 2022 or 2023—</a:t>
            </a:r>
            <a:endParaRPr sz="1800">
              <a:latin typeface="Josefin Sans"/>
              <a:ea typeface="Josefin Sans"/>
              <a:cs typeface="Josefin Sans"/>
              <a:sym typeface="Josefin Sans"/>
            </a:endParaRPr>
          </a:p>
          <a:p>
            <a:pPr marL="685800" lvl="2" indent="0" algn="l" rtl="0">
              <a:lnSpc>
                <a:spcPct val="100000"/>
              </a:lnSpc>
              <a:spcBef>
                <a:spcPts val="900"/>
              </a:spcBef>
              <a:spcAft>
                <a:spcPts val="0"/>
              </a:spcAft>
              <a:buClr>
                <a:schemeClr val="dk1"/>
              </a:buClr>
              <a:buSzPts val="2100"/>
              <a:buNone/>
            </a:pPr>
            <a:r>
              <a:rPr lang="en" sz="2100">
                <a:latin typeface="Josefin Sans"/>
                <a:ea typeface="Josefin Sans"/>
                <a:cs typeface="Josefin Sans"/>
                <a:sym typeface="Josefin Sans"/>
              </a:rPr>
              <a:t>Reduce per-pupil funding (from combined state and local funding) by an amount that exceeds the total reduction, if any, in LEA per-pupil funding for all schools served by the LEA in such fiscal year</a:t>
            </a:r>
            <a:endParaRPr sz="1800">
              <a:latin typeface="Josefin Sans"/>
              <a:ea typeface="Josefin Sans"/>
              <a:cs typeface="Josefin Sans"/>
              <a:sym typeface="Josefi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71"/>
          <p:cNvSpPr txBox="1">
            <a:spLocks noGrp="1"/>
          </p:cNvSpPr>
          <p:nvPr>
            <p:ph type="title"/>
          </p:nvPr>
        </p:nvSpPr>
        <p:spPr>
          <a:xfrm>
            <a:off x="628650" y="858440"/>
            <a:ext cx="7886700" cy="6621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accent1"/>
              </a:buClr>
              <a:buSzPts val="2400"/>
              <a:buFont typeface="Times New Roman"/>
              <a:buNone/>
            </a:pPr>
            <a:r>
              <a:rPr lang="en">
                <a:latin typeface="Josefin Sans"/>
                <a:ea typeface="Josefin Sans"/>
                <a:cs typeface="Josefin Sans"/>
                <a:sym typeface="Josefin Sans"/>
              </a:rPr>
              <a:t>Requirement 2 – FTE Staff</a:t>
            </a:r>
            <a:endParaRPr>
              <a:latin typeface="Josefin Sans"/>
              <a:ea typeface="Josefin Sans"/>
              <a:cs typeface="Josefin Sans"/>
              <a:sym typeface="Josefin Sans"/>
            </a:endParaRPr>
          </a:p>
        </p:txBody>
      </p:sp>
      <p:sp>
        <p:nvSpPr>
          <p:cNvPr id="476" name="Google Shape;476;p71"/>
          <p:cNvSpPr txBox="1">
            <a:spLocks noGrp="1"/>
          </p:cNvSpPr>
          <p:nvPr>
            <p:ph type="body" idx="1"/>
          </p:nvPr>
        </p:nvSpPr>
        <p:spPr>
          <a:xfrm>
            <a:off x="536028" y="1596887"/>
            <a:ext cx="8071800" cy="2799000"/>
          </a:xfrm>
          <a:prstGeom prst="rect">
            <a:avLst/>
          </a:prstGeom>
          <a:noFill/>
          <a:ln>
            <a:noFill/>
          </a:ln>
        </p:spPr>
        <p:txBody>
          <a:bodyPr spcFirstLastPara="1" wrap="square" lIns="68575" tIns="34275" rIns="68575" bIns="34275" anchor="t" anchorCtr="0">
            <a:normAutofit/>
          </a:bodyPr>
          <a:lstStyle/>
          <a:p>
            <a:pPr marL="0" lvl="0" indent="0" algn="l" rtl="0">
              <a:lnSpc>
                <a:spcPct val="100000"/>
              </a:lnSpc>
              <a:spcBef>
                <a:spcPts val="0"/>
              </a:spcBef>
              <a:spcAft>
                <a:spcPts val="0"/>
              </a:spcAft>
              <a:buClr>
                <a:schemeClr val="dk1"/>
              </a:buClr>
              <a:buSzPts val="2100"/>
              <a:buNone/>
            </a:pPr>
            <a:r>
              <a:rPr lang="en">
                <a:latin typeface="Josefin Sans"/>
                <a:ea typeface="Josefin Sans"/>
                <a:cs typeface="Josefin Sans"/>
                <a:sym typeface="Josefin Sans"/>
              </a:rPr>
              <a:t>Under section 2004(c) of the ARP Act, for each school identified by the LEA as a </a:t>
            </a:r>
            <a:r>
              <a:rPr lang="en" b="1">
                <a:solidFill>
                  <a:schemeClr val="accent3"/>
                </a:solidFill>
                <a:latin typeface="Josefin Sans"/>
                <a:ea typeface="Josefin Sans"/>
                <a:cs typeface="Josefin Sans"/>
                <a:sym typeface="Josefin Sans"/>
              </a:rPr>
              <a:t>high-poverty school</a:t>
            </a:r>
            <a:r>
              <a:rPr lang="en">
                <a:latin typeface="Josefin Sans"/>
                <a:ea typeface="Josefin Sans"/>
                <a:cs typeface="Josefin Sans"/>
                <a:sym typeface="Josefin Sans"/>
              </a:rPr>
              <a:t>, the LEA may not, in FY 2022 or 2023—</a:t>
            </a:r>
            <a:endParaRPr sz="1800">
              <a:latin typeface="Josefin Sans"/>
              <a:ea typeface="Josefin Sans"/>
              <a:cs typeface="Josefin Sans"/>
              <a:sym typeface="Josefin Sans"/>
            </a:endParaRPr>
          </a:p>
          <a:p>
            <a:pPr marL="685800" lvl="2" indent="0" algn="l" rtl="0">
              <a:lnSpc>
                <a:spcPct val="100000"/>
              </a:lnSpc>
              <a:spcBef>
                <a:spcPts val="900"/>
              </a:spcBef>
              <a:spcAft>
                <a:spcPts val="0"/>
              </a:spcAft>
              <a:buClr>
                <a:schemeClr val="dk1"/>
              </a:buClr>
              <a:buSzPts val="2100"/>
              <a:buNone/>
            </a:pPr>
            <a:r>
              <a:rPr lang="en" sz="2100">
                <a:latin typeface="Josefin Sans"/>
                <a:ea typeface="Josefin Sans"/>
                <a:cs typeface="Josefin Sans"/>
                <a:sym typeface="Josefin Sans"/>
              </a:rPr>
              <a:t>Reduce the number of FTE staff per-pupil by an amount that exceeds the total reduction, if any, in FTE staff per-pupil in all schools served by the LEA in such fiscal year  </a:t>
            </a:r>
            <a:endParaRPr sz="2100">
              <a:latin typeface="Josefin Sans"/>
              <a:ea typeface="Josefin Sans"/>
              <a:cs typeface="Josefin Sans"/>
              <a:sym typeface="Josefin Sans"/>
            </a:endParaRPr>
          </a:p>
          <a:p>
            <a:pPr marL="0" lvl="0" indent="0" algn="l" rtl="0">
              <a:lnSpc>
                <a:spcPct val="90000"/>
              </a:lnSpc>
              <a:spcBef>
                <a:spcPts val="800"/>
              </a:spcBef>
              <a:spcAft>
                <a:spcPts val="0"/>
              </a:spcAft>
              <a:buClr>
                <a:schemeClr val="dk1"/>
              </a:buClr>
              <a:buSzPts val="2100"/>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72"/>
          <p:cNvSpPr txBox="1">
            <a:spLocks noGrp="1"/>
          </p:cNvSpPr>
          <p:nvPr>
            <p:ph type="title"/>
          </p:nvPr>
        </p:nvSpPr>
        <p:spPr>
          <a:xfrm>
            <a:off x="471505" y="883785"/>
            <a:ext cx="8280000" cy="4965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accent1"/>
              </a:buClr>
              <a:buSzPts val="2400"/>
              <a:buFont typeface="Times New Roman"/>
              <a:buNone/>
            </a:pPr>
            <a:r>
              <a:rPr lang="en" dirty="0">
                <a:latin typeface="Josefin Sans"/>
                <a:ea typeface="Josefin Sans"/>
                <a:cs typeface="Josefin Sans"/>
                <a:sym typeface="Josefin Sans"/>
              </a:rPr>
              <a:t>Determining LEA Maintenance of Equity for FY22</a:t>
            </a:r>
            <a:endParaRPr dirty="0">
              <a:latin typeface="Josefin Sans"/>
              <a:ea typeface="Josefin Sans"/>
              <a:cs typeface="Josefin Sans"/>
              <a:sym typeface="Josefin Sans"/>
            </a:endParaRPr>
          </a:p>
        </p:txBody>
      </p:sp>
      <p:sp>
        <p:nvSpPr>
          <p:cNvPr id="482" name="Google Shape;482;p72"/>
          <p:cNvSpPr txBox="1">
            <a:spLocks noGrp="1"/>
          </p:cNvSpPr>
          <p:nvPr>
            <p:ph type="body" idx="1"/>
          </p:nvPr>
        </p:nvSpPr>
        <p:spPr>
          <a:xfrm>
            <a:off x="536025" y="1353865"/>
            <a:ext cx="8071800" cy="3607200"/>
          </a:xfrm>
          <a:prstGeom prst="rect">
            <a:avLst/>
          </a:prstGeom>
          <a:noFill/>
          <a:ln>
            <a:noFill/>
          </a:ln>
        </p:spPr>
        <p:txBody>
          <a:bodyPr spcFirstLastPara="1" wrap="square" lIns="68575" tIns="34275" rIns="68575" bIns="34275" anchor="t" anchorCtr="0">
            <a:normAutofit/>
          </a:bodyPr>
          <a:lstStyle/>
          <a:p>
            <a:pPr marL="379254" indent="-342900">
              <a:lnSpc>
                <a:spcPct val="100000"/>
              </a:lnSpc>
              <a:spcBef>
                <a:spcPts val="600"/>
              </a:spcBef>
              <a:buSzPct val="100000"/>
            </a:pPr>
            <a:r>
              <a:rPr lang="en" dirty="0">
                <a:latin typeface="Josefin Sans"/>
                <a:ea typeface="Josefin Sans"/>
                <a:cs typeface="Josefin Sans"/>
                <a:sym typeface="Josefin Sans"/>
              </a:rPr>
              <a:t>School divisions submitted their lists of high poverty schools to VDOE in September 2021</a:t>
            </a:r>
            <a:endParaRPr dirty="0">
              <a:latin typeface="Josefin Sans"/>
              <a:ea typeface="Josefin Sans"/>
              <a:cs typeface="Josefin Sans"/>
              <a:sym typeface="Josefin Sans"/>
            </a:endParaRPr>
          </a:p>
          <a:p>
            <a:pPr marL="379254" indent="-342900">
              <a:lnSpc>
                <a:spcPct val="100000"/>
              </a:lnSpc>
              <a:spcBef>
                <a:spcPts val="600"/>
              </a:spcBef>
              <a:buSzPct val="100000"/>
            </a:pPr>
            <a:r>
              <a:rPr lang="en" dirty="0">
                <a:latin typeface="Josefin Sans"/>
                <a:ea typeface="Josefin Sans"/>
                <a:cs typeface="Josefin Sans"/>
                <a:sym typeface="Josefin Sans"/>
              </a:rPr>
              <a:t>USED offered an exception from the FY22 requirement for school divisions that did not reduce aggregate state and local per pupil funding from FY21 to FY22</a:t>
            </a:r>
            <a:endParaRPr dirty="0">
              <a:latin typeface="Josefin Sans"/>
              <a:ea typeface="Josefin Sans"/>
              <a:cs typeface="Josefin Sans"/>
              <a:sym typeface="Josefin Sans"/>
            </a:endParaRPr>
          </a:p>
          <a:p>
            <a:pPr marL="379254" indent="-342900">
              <a:lnSpc>
                <a:spcPct val="100000"/>
              </a:lnSpc>
              <a:spcBef>
                <a:spcPts val="600"/>
              </a:spcBef>
              <a:buSzPct val="100000"/>
            </a:pPr>
            <a:r>
              <a:rPr lang="en" dirty="0">
                <a:latin typeface="Josefin Sans"/>
                <a:ea typeface="Josefin Sans"/>
                <a:cs typeface="Josefin Sans"/>
                <a:sym typeface="Josefin Sans"/>
              </a:rPr>
              <a:t>Most LEAs qualified for the exception</a:t>
            </a:r>
            <a:endParaRPr dirty="0">
              <a:latin typeface="Josefin Sans"/>
              <a:ea typeface="Josefin Sans"/>
              <a:cs typeface="Josefin Sans"/>
              <a:sym typeface="Josefin Sans"/>
            </a:endParaRPr>
          </a:p>
          <a:p>
            <a:pPr marL="379254" indent="-342900">
              <a:lnSpc>
                <a:spcPct val="100000"/>
              </a:lnSpc>
              <a:spcBef>
                <a:spcPts val="600"/>
              </a:spcBef>
              <a:buSzPct val="100000"/>
            </a:pPr>
            <a:r>
              <a:rPr lang="en" dirty="0">
                <a:latin typeface="Josefin Sans"/>
                <a:ea typeface="Josefin Sans"/>
                <a:cs typeface="Josefin Sans"/>
                <a:sym typeface="Josefin Sans"/>
              </a:rPr>
              <a:t>The VDOE will work LEAs that are not excepted from MOEquity to complete the calculation process for FY22 and will report MOEquity information as required by USED</a:t>
            </a:r>
            <a:endParaRPr dirty="0">
              <a:latin typeface="Josefin Sans"/>
              <a:ea typeface="Josefin Sans"/>
              <a:cs typeface="Josefin Sans"/>
              <a:sym typeface="Josefin Sans"/>
            </a:endParaRPr>
          </a:p>
          <a:p>
            <a:pPr marL="0" lvl="0" indent="0" algn="l" rtl="0">
              <a:lnSpc>
                <a:spcPct val="90000"/>
              </a:lnSpc>
              <a:spcBef>
                <a:spcPts val="1200"/>
              </a:spcBef>
              <a:spcAft>
                <a:spcPts val="0"/>
              </a:spcAft>
              <a:buClr>
                <a:schemeClr val="dk1"/>
              </a:buClr>
              <a:buSzPct val="100000"/>
              <a:buNone/>
            </a:pP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72"/>
          <p:cNvSpPr txBox="1">
            <a:spLocks noGrp="1"/>
          </p:cNvSpPr>
          <p:nvPr>
            <p:ph type="title"/>
          </p:nvPr>
        </p:nvSpPr>
        <p:spPr>
          <a:xfrm>
            <a:off x="471505" y="883785"/>
            <a:ext cx="8280000" cy="4965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accent1"/>
              </a:buClr>
              <a:buSzPts val="2400"/>
              <a:buFont typeface="Times New Roman"/>
              <a:buNone/>
            </a:pPr>
            <a:r>
              <a:rPr lang="en" dirty="0">
                <a:latin typeface="Josefin Sans"/>
                <a:ea typeface="Josefin Sans"/>
                <a:cs typeface="Josefin Sans"/>
                <a:sym typeface="Josefin Sans"/>
              </a:rPr>
              <a:t>Determining LEA Maintenance of Equity for </a:t>
            </a:r>
            <a:r>
              <a:rPr lang="en" b="1" dirty="0">
                <a:solidFill>
                  <a:schemeClr val="accent3"/>
                </a:solidFill>
                <a:latin typeface="Josefin Sans"/>
                <a:ea typeface="Josefin Sans"/>
                <a:cs typeface="Josefin Sans"/>
                <a:sym typeface="Josefin Sans"/>
              </a:rPr>
              <a:t>FY23</a:t>
            </a:r>
            <a:endParaRPr b="1" dirty="0">
              <a:solidFill>
                <a:schemeClr val="accent3"/>
              </a:solidFill>
              <a:latin typeface="Josefin Sans"/>
              <a:ea typeface="Josefin Sans"/>
              <a:cs typeface="Josefin Sans"/>
              <a:sym typeface="Josefin Sans"/>
            </a:endParaRPr>
          </a:p>
        </p:txBody>
      </p:sp>
      <p:sp>
        <p:nvSpPr>
          <p:cNvPr id="482" name="Google Shape;482;p72"/>
          <p:cNvSpPr txBox="1">
            <a:spLocks noGrp="1"/>
          </p:cNvSpPr>
          <p:nvPr>
            <p:ph type="body" idx="1"/>
          </p:nvPr>
        </p:nvSpPr>
        <p:spPr>
          <a:xfrm>
            <a:off x="536025" y="1450425"/>
            <a:ext cx="8071800" cy="3607200"/>
          </a:xfrm>
          <a:prstGeom prst="rect">
            <a:avLst/>
          </a:prstGeom>
          <a:noFill/>
          <a:ln>
            <a:noFill/>
          </a:ln>
        </p:spPr>
        <p:txBody>
          <a:bodyPr spcFirstLastPara="1" wrap="square" lIns="68575" tIns="34275" rIns="68575" bIns="34275" anchor="t" anchorCtr="0">
            <a:normAutofit/>
          </a:bodyPr>
          <a:lstStyle/>
          <a:p>
            <a:pPr marL="379254" indent="-342900">
              <a:lnSpc>
                <a:spcPct val="100000"/>
              </a:lnSpc>
              <a:spcBef>
                <a:spcPts val="600"/>
              </a:spcBef>
              <a:buSzPct val="100000"/>
            </a:pPr>
            <a:r>
              <a:rPr lang="en-US" dirty="0">
                <a:latin typeface="Josefin Sans"/>
                <a:ea typeface="Josefin Sans"/>
                <a:cs typeface="Josefin Sans"/>
                <a:sym typeface="Josefin Sans"/>
              </a:rPr>
              <a:t>On December 29, 2021, USED issued updated </a:t>
            </a:r>
            <a:r>
              <a:rPr lang="en-US" dirty="0" err="1">
                <a:latin typeface="Josefin Sans"/>
                <a:ea typeface="Josefin Sans"/>
                <a:cs typeface="Josefin Sans"/>
                <a:sym typeface="Josefin Sans"/>
              </a:rPr>
              <a:t>MOEquity</a:t>
            </a:r>
            <a:r>
              <a:rPr lang="en-US" dirty="0">
                <a:latin typeface="Josefin Sans"/>
                <a:ea typeface="Josefin Sans"/>
                <a:cs typeface="Josefin Sans"/>
                <a:sym typeface="Josefin Sans"/>
              </a:rPr>
              <a:t> guidance</a:t>
            </a:r>
            <a:endParaRPr dirty="0">
              <a:latin typeface="Josefin Sans"/>
              <a:ea typeface="Josefin Sans"/>
              <a:cs typeface="Josefin Sans"/>
              <a:sym typeface="Josefin Sans"/>
            </a:endParaRPr>
          </a:p>
          <a:p>
            <a:pPr marL="379254" indent="-342900">
              <a:lnSpc>
                <a:spcPct val="100000"/>
              </a:lnSpc>
              <a:spcBef>
                <a:spcPts val="600"/>
              </a:spcBef>
              <a:buSzPct val="100000"/>
            </a:pPr>
            <a:r>
              <a:rPr lang="en" dirty="0">
                <a:latin typeface="Josefin Sans"/>
                <a:ea typeface="Josefin Sans"/>
                <a:cs typeface="Josefin Sans"/>
                <a:sym typeface="Josefin Sans"/>
              </a:rPr>
              <a:t>As with FY22, USED will offer an exception from the FY23 requirement for school divisions that did not reduce aggregate state and local per pupil funding from FY22 to FY23</a:t>
            </a:r>
          </a:p>
          <a:p>
            <a:pPr marL="379254" indent="-342900">
              <a:lnSpc>
                <a:spcPct val="100000"/>
              </a:lnSpc>
              <a:spcBef>
                <a:spcPts val="600"/>
              </a:spcBef>
              <a:buSzPct val="100000"/>
            </a:pPr>
            <a:r>
              <a:rPr lang="en" dirty="0">
                <a:latin typeface="Josefin Sans"/>
                <a:ea typeface="Josefin Sans"/>
                <a:cs typeface="Josefin Sans"/>
                <a:sym typeface="Josefin Sans"/>
              </a:rPr>
              <a:t>The VDOE will establish a timeline to collect FY23 MOEquity exception certifications from LEAs that qualify</a:t>
            </a:r>
            <a:endParaRPr dirty="0"/>
          </a:p>
        </p:txBody>
      </p:sp>
    </p:spTree>
    <p:extLst>
      <p:ext uri="{BB962C8B-B14F-4D97-AF65-F5344CB8AC3E}">
        <p14:creationId xmlns:p14="http://schemas.microsoft.com/office/powerpoint/2010/main" val="1526162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49"/>
          <p:cNvSpPr txBox="1">
            <a:spLocks noGrp="1"/>
          </p:cNvSpPr>
          <p:nvPr>
            <p:ph type="title"/>
          </p:nvPr>
        </p:nvSpPr>
        <p:spPr>
          <a:xfrm>
            <a:off x="623888" y="827594"/>
            <a:ext cx="7886700" cy="21396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3600" dirty="0">
                <a:solidFill>
                  <a:schemeClr val="accent3"/>
                </a:solidFill>
                <a:latin typeface="Josefin Sans"/>
                <a:ea typeface="Josefin Sans"/>
                <a:cs typeface="Josefin Sans"/>
                <a:sym typeface="Josefin Sans"/>
              </a:rPr>
              <a:t>OVERVIEW of PROGRAMS</a:t>
            </a:r>
            <a:endParaRPr sz="3600" dirty="0">
              <a:solidFill>
                <a:schemeClr val="accent3"/>
              </a:solidFill>
              <a:latin typeface="Josefin Sans"/>
              <a:ea typeface="Josefin Sans"/>
              <a:cs typeface="Josefin Sans"/>
              <a:sym typeface="Josefin Sans"/>
            </a:endParaRPr>
          </a:p>
        </p:txBody>
      </p:sp>
      <p:sp>
        <p:nvSpPr>
          <p:cNvPr id="325" name="Google Shape;325;p49"/>
          <p:cNvSpPr txBox="1">
            <a:spLocks noGrp="1"/>
          </p:cNvSpPr>
          <p:nvPr>
            <p:ph type="body" idx="1"/>
          </p:nvPr>
        </p:nvSpPr>
        <p:spPr>
          <a:xfrm>
            <a:off x="623888" y="3084293"/>
            <a:ext cx="7886700" cy="11250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88"/>
          <p:cNvSpPr txBox="1">
            <a:spLocks noGrp="1"/>
          </p:cNvSpPr>
          <p:nvPr>
            <p:ph type="title"/>
          </p:nvPr>
        </p:nvSpPr>
        <p:spPr>
          <a:xfrm>
            <a:off x="471500" y="825575"/>
            <a:ext cx="8259000" cy="690852"/>
          </a:xfrm>
          <a:prstGeom prst="rect">
            <a:avLst/>
          </a:prstGeom>
        </p:spPr>
        <p:txBody>
          <a:bodyPr spcFirstLastPara="1" wrap="square" lIns="68575" tIns="34275" rIns="68575" bIns="34275" anchor="ctr" anchorCtr="0">
            <a:normAutofit fontScale="90000"/>
          </a:bodyPr>
          <a:lstStyle/>
          <a:p>
            <a:pPr marL="0" lvl="0" indent="0" algn="l" rtl="0">
              <a:spcBef>
                <a:spcPts val="0"/>
              </a:spcBef>
              <a:spcAft>
                <a:spcPts val="0"/>
              </a:spcAft>
              <a:buClr>
                <a:schemeClr val="dk1"/>
              </a:buClr>
              <a:buSzPts val="700"/>
              <a:buFont typeface="Arial"/>
              <a:buNone/>
            </a:pPr>
            <a:r>
              <a:rPr lang="en" sz="2400" dirty="0">
                <a:latin typeface="Josefin Sans"/>
                <a:ea typeface="Josefin Sans"/>
                <a:cs typeface="Josefin Sans"/>
                <a:sym typeface="Josefin Sans"/>
              </a:rPr>
              <a:t>Using ESSER Funds to Support Staff Recruitment and Retention</a:t>
            </a:r>
            <a:endParaRPr sz="2400" dirty="0">
              <a:latin typeface="Josefin Sans"/>
              <a:ea typeface="Josefin Sans"/>
              <a:cs typeface="Josefin Sans"/>
              <a:sym typeface="Josefin Sans"/>
            </a:endParaRPr>
          </a:p>
        </p:txBody>
      </p:sp>
      <p:sp>
        <p:nvSpPr>
          <p:cNvPr id="586" name="Google Shape;586;p88"/>
          <p:cNvSpPr txBox="1">
            <a:spLocks noGrp="1"/>
          </p:cNvSpPr>
          <p:nvPr>
            <p:ph type="body" idx="1"/>
          </p:nvPr>
        </p:nvSpPr>
        <p:spPr>
          <a:xfrm>
            <a:off x="571500" y="1448273"/>
            <a:ext cx="8259000" cy="3187538"/>
          </a:xfrm>
          <a:prstGeom prst="rect">
            <a:avLst/>
          </a:prstGeom>
        </p:spPr>
        <p:txBody>
          <a:bodyPr spcFirstLastPara="1" wrap="square" lIns="68575" tIns="34275" rIns="68575" bIns="34275" anchor="t" anchorCtr="0">
            <a:noAutofit/>
          </a:bodyPr>
          <a:lstStyle/>
          <a:p>
            <a:pPr marL="76200" lvl="0" indent="0" algn="l" rtl="0">
              <a:lnSpc>
                <a:spcPct val="115000"/>
              </a:lnSpc>
              <a:spcBef>
                <a:spcPts val="800"/>
              </a:spcBef>
              <a:spcAft>
                <a:spcPts val="0"/>
              </a:spcAft>
              <a:buSzPts val="1600"/>
              <a:buNone/>
            </a:pPr>
            <a:r>
              <a:rPr lang="en-US" sz="1600" dirty="0">
                <a:latin typeface="Josefin Sans"/>
                <a:ea typeface="Josefin Sans"/>
                <a:cs typeface="Josefin Sans"/>
                <a:sym typeface="Josefin Sans"/>
              </a:rPr>
              <a:t>USED’s May 2021 guidance on the uses of GEER and ESSER funds permits the use of ESSER and GEER funds to provide “premium pay”</a:t>
            </a:r>
          </a:p>
          <a:p>
            <a:pPr marL="533400" lvl="1" indent="0">
              <a:lnSpc>
                <a:spcPct val="115000"/>
              </a:lnSpc>
              <a:buSzPts val="1600"/>
              <a:buNone/>
            </a:pPr>
            <a:r>
              <a:rPr lang="en-US" sz="1400" dirty="0">
                <a:solidFill>
                  <a:schemeClr val="tx1"/>
                </a:solidFill>
                <a:latin typeface="Josefin Sans"/>
                <a:ea typeface="Josefin Sans"/>
                <a:cs typeface="Josefin Sans"/>
                <a:sym typeface="Josefin Sans"/>
              </a:rPr>
              <a:t>D-6. May an LEA use ESSER and GEER funds to provide “premium pay” or other additional compensation for teachers, principals, and other school personnel, including school nutrition staff and custodians?</a:t>
            </a:r>
          </a:p>
          <a:p>
            <a:pPr marL="533400" lvl="1" indent="0">
              <a:lnSpc>
                <a:spcPct val="115000"/>
              </a:lnSpc>
              <a:buSzPts val="1600"/>
              <a:buNone/>
            </a:pPr>
            <a:r>
              <a:rPr lang="en-US" sz="1400" dirty="0">
                <a:solidFill>
                  <a:schemeClr val="tx1"/>
                </a:solidFill>
                <a:latin typeface="Josefin Sans"/>
                <a:ea typeface="Josefin Sans"/>
                <a:cs typeface="Josefin Sans"/>
                <a:sym typeface="Josefin Sans"/>
              </a:rPr>
              <a:t>Yes. Premium pay must be </a:t>
            </a:r>
            <a:r>
              <a:rPr lang="en-US" sz="1400" dirty="0">
                <a:solidFill>
                  <a:schemeClr val="accent3"/>
                </a:solidFill>
                <a:latin typeface="Josefin Sans"/>
                <a:ea typeface="Josefin Sans"/>
                <a:cs typeface="Josefin Sans"/>
                <a:sym typeface="Josefin Sans"/>
              </a:rPr>
              <a:t>reasonable and necessary </a:t>
            </a:r>
            <a:r>
              <a:rPr lang="en-US" sz="1400" dirty="0">
                <a:solidFill>
                  <a:schemeClr val="tx1"/>
                </a:solidFill>
                <a:latin typeface="Josefin Sans"/>
                <a:ea typeface="Josefin Sans"/>
                <a:cs typeface="Josefin Sans"/>
                <a:sym typeface="Josefin Sans"/>
              </a:rPr>
              <a:t>and consistent with </a:t>
            </a:r>
            <a:r>
              <a:rPr lang="en-US" sz="1400" dirty="0">
                <a:solidFill>
                  <a:schemeClr val="tx1"/>
                </a:solidFill>
                <a:latin typeface="Josefin Sans"/>
                <a:ea typeface="Josefin Sans"/>
                <a:cs typeface="Josefin Sans"/>
                <a:sym typeface="Josefin Sans"/>
                <a:hlinkClick r:id="rId3"/>
              </a:rPr>
              <a:t>2 CFR § 200.430(f), </a:t>
            </a:r>
            <a:r>
              <a:rPr lang="en-US" sz="1400" dirty="0">
                <a:solidFill>
                  <a:schemeClr val="tx1"/>
                </a:solidFill>
                <a:latin typeface="Josefin Sans"/>
                <a:ea typeface="Josefin Sans"/>
                <a:cs typeface="Josefin Sans"/>
                <a:sym typeface="Josefin Sans"/>
              </a:rPr>
              <a:t>and </a:t>
            </a:r>
            <a:r>
              <a:rPr lang="en-US" sz="1400" dirty="0">
                <a:solidFill>
                  <a:schemeClr val="accent3"/>
                </a:solidFill>
                <a:latin typeface="Josefin Sans"/>
                <a:ea typeface="Josefin Sans"/>
                <a:cs typeface="Josefin Sans"/>
                <a:sym typeface="Josefin Sans"/>
              </a:rPr>
              <a:t>given pursuant to an established plan </a:t>
            </a:r>
            <a:r>
              <a:rPr lang="en-US" sz="1400" dirty="0">
                <a:solidFill>
                  <a:schemeClr val="tx1"/>
                </a:solidFill>
                <a:latin typeface="Josefin Sans"/>
                <a:ea typeface="Josefin Sans"/>
                <a:cs typeface="Josefin Sans"/>
                <a:sym typeface="Josefin Sans"/>
              </a:rPr>
              <a:t>(which could be established in response to the COVID-19 pandemic), consistent with applicable collective bargaining agreements and other relevant policies and requirements.</a:t>
            </a:r>
            <a:endParaRPr sz="1400" dirty="0">
              <a:solidFill>
                <a:schemeClr val="tx1"/>
              </a:solidFill>
              <a:latin typeface="Josefin Sans"/>
              <a:ea typeface="Josefin Sans"/>
              <a:cs typeface="Josefin Sans"/>
              <a:sym typeface="Josefin Sans"/>
            </a:endParaRPr>
          </a:p>
        </p:txBody>
      </p:sp>
      <p:sp>
        <p:nvSpPr>
          <p:cNvPr id="587" name="Google Shape;587;p88"/>
          <p:cNvSpPr txBox="1">
            <a:spLocks noGrp="1"/>
          </p:cNvSpPr>
          <p:nvPr>
            <p:ph type="sldNum" idx="12"/>
          </p:nvPr>
        </p:nvSpPr>
        <p:spPr>
          <a:xfrm>
            <a:off x="270766" y="3518994"/>
            <a:ext cx="1543200" cy="2055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fld id="{00000000-1234-1234-1234-123412341234}" type="slidenum">
              <a:rPr lang="en"/>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88"/>
          <p:cNvSpPr txBox="1">
            <a:spLocks noGrp="1"/>
          </p:cNvSpPr>
          <p:nvPr>
            <p:ph type="title"/>
          </p:nvPr>
        </p:nvSpPr>
        <p:spPr>
          <a:xfrm>
            <a:off x="471500" y="825575"/>
            <a:ext cx="8259000" cy="690852"/>
          </a:xfrm>
          <a:prstGeom prst="rect">
            <a:avLst/>
          </a:prstGeom>
        </p:spPr>
        <p:txBody>
          <a:bodyPr spcFirstLastPara="1" wrap="square" lIns="68575" tIns="34275" rIns="68575" bIns="34275" anchor="ctr" anchorCtr="0">
            <a:normAutofit fontScale="90000"/>
          </a:bodyPr>
          <a:lstStyle/>
          <a:p>
            <a:pPr marL="0" lvl="0" indent="0" algn="l" rtl="0">
              <a:spcBef>
                <a:spcPts val="0"/>
              </a:spcBef>
              <a:spcAft>
                <a:spcPts val="0"/>
              </a:spcAft>
              <a:buClr>
                <a:schemeClr val="dk1"/>
              </a:buClr>
              <a:buSzPts val="700"/>
              <a:buFont typeface="Arial"/>
              <a:buNone/>
            </a:pPr>
            <a:r>
              <a:rPr lang="en" sz="2400" dirty="0">
                <a:latin typeface="Josefin Sans"/>
                <a:ea typeface="Josefin Sans"/>
                <a:cs typeface="Josefin Sans"/>
                <a:sym typeface="Josefin Sans"/>
              </a:rPr>
              <a:t>Using ESSER Funds to Support Staff Recruitment and Retention, slide 2 of 3</a:t>
            </a:r>
            <a:endParaRPr sz="2400" dirty="0">
              <a:latin typeface="Josefin Sans"/>
              <a:ea typeface="Josefin Sans"/>
              <a:cs typeface="Josefin Sans"/>
              <a:sym typeface="Josefin Sans"/>
            </a:endParaRPr>
          </a:p>
        </p:txBody>
      </p:sp>
      <p:sp>
        <p:nvSpPr>
          <p:cNvPr id="586" name="Google Shape;586;p88"/>
          <p:cNvSpPr txBox="1">
            <a:spLocks noGrp="1"/>
          </p:cNvSpPr>
          <p:nvPr>
            <p:ph type="body" idx="1"/>
          </p:nvPr>
        </p:nvSpPr>
        <p:spPr>
          <a:xfrm>
            <a:off x="571500" y="1448273"/>
            <a:ext cx="8259000" cy="3187538"/>
          </a:xfrm>
          <a:prstGeom prst="rect">
            <a:avLst/>
          </a:prstGeom>
        </p:spPr>
        <p:txBody>
          <a:bodyPr spcFirstLastPara="1" wrap="square" lIns="68575" tIns="34275" rIns="68575" bIns="34275" anchor="t" anchorCtr="0">
            <a:noAutofit/>
          </a:bodyPr>
          <a:lstStyle/>
          <a:p>
            <a:pPr marL="76200" lvl="0" indent="0" algn="l" rtl="0">
              <a:lnSpc>
                <a:spcPct val="115000"/>
              </a:lnSpc>
              <a:spcBef>
                <a:spcPts val="800"/>
              </a:spcBef>
              <a:spcAft>
                <a:spcPts val="0"/>
              </a:spcAft>
              <a:buSzPts val="1600"/>
              <a:buNone/>
            </a:pPr>
            <a:r>
              <a:rPr lang="en-US" sz="1600" dirty="0">
                <a:latin typeface="Josefin Sans"/>
                <a:ea typeface="Josefin Sans"/>
                <a:cs typeface="Josefin Sans"/>
                <a:sym typeface="Josefin Sans"/>
                <a:hlinkClick r:id="rId3"/>
              </a:rPr>
              <a:t>2 CFR Section 200.430(f) </a:t>
            </a:r>
            <a:r>
              <a:rPr lang="en-US" sz="1600" dirty="0">
                <a:latin typeface="Josefin Sans"/>
                <a:ea typeface="Josefin Sans"/>
                <a:cs typeface="Josefin Sans"/>
                <a:sym typeface="Josefin Sans"/>
              </a:rPr>
              <a:t>specifies conditions under which incentive compensation is permitted.</a:t>
            </a:r>
          </a:p>
          <a:p>
            <a:pPr marL="533400" lvl="1" indent="0">
              <a:lnSpc>
                <a:spcPct val="115000"/>
              </a:lnSpc>
              <a:buSzPts val="1600"/>
              <a:buNone/>
            </a:pPr>
            <a:r>
              <a:rPr lang="en-US" sz="1400" i="1" dirty="0">
                <a:solidFill>
                  <a:schemeClr val="tx1"/>
                </a:solidFill>
              </a:rPr>
              <a:t>Incentive compensation.</a:t>
            </a:r>
            <a:r>
              <a:rPr lang="en-US" sz="1400" dirty="0">
                <a:solidFill>
                  <a:schemeClr val="tx1"/>
                </a:solidFill>
              </a:rPr>
              <a:t> Incentive compensation to employees based on cost reduction, or efficient performance, suggestion awards, safety awards, etc., is allowable to the extent that the overall compensation is determined to be </a:t>
            </a:r>
            <a:r>
              <a:rPr lang="en-US" sz="1400" dirty="0">
                <a:solidFill>
                  <a:schemeClr val="accent3"/>
                </a:solidFill>
              </a:rPr>
              <a:t>reasonable</a:t>
            </a:r>
            <a:r>
              <a:rPr lang="en-US" sz="1400" dirty="0">
                <a:solidFill>
                  <a:schemeClr val="tx1"/>
                </a:solidFill>
              </a:rPr>
              <a:t> and such costs are paid or accrued pursuant to an </a:t>
            </a:r>
            <a:r>
              <a:rPr lang="en-US" sz="1400" dirty="0">
                <a:solidFill>
                  <a:schemeClr val="accent3"/>
                </a:solidFill>
              </a:rPr>
              <a:t>agreement</a:t>
            </a:r>
            <a:r>
              <a:rPr lang="en-US" sz="1400" dirty="0">
                <a:solidFill>
                  <a:schemeClr val="tx1"/>
                </a:solidFill>
              </a:rPr>
              <a:t> entered into in good faith between the non-Federal entity and the employees before the services were rendered, or </a:t>
            </a:r>
            <a:r>
              <a:rPr lang="en-US" sz="1400" dirty="0">
                <a:solidFill>
                  <a:schemeClr val="accent3"/>
                </a:solidFill>
              </a:rPr>
              <a:t>pursuant to an established plan </a:t>
            </a:r>
            <a:r>
              <a:rPr lang="en-US" sz="1400" dirty="0">
                <a:solidFill>
                  <a:schemeClr val="tx1"/>
                </a:solidFill>
              </a:rPr>
              <a:t>followed by the non-Federal entity so consistently as to imply, in effect, an agreement to make such payment.</a:t>
            </a:r>
            <a:endParaRPr sz="1300" dirty="0">
              <a:solidFill>
                <a:schemeClr val="tx1"/>
              </a:solidFill>
              <a:latin typeface="Josefin Sans"/>
              <a:ea typeface="Josefin Sans"/>
              <a:cs typeface="Josefin Sans"/>
              <a:sym typeface="Josefin Sans"/>
            </a:endParaRPr>
          </a:p>
        </p:txBody>
      </p:sp>
      <p:sp>
        <p:nvSpPr>
          <p:cNvPr id="587" name="Google Shape;587;p88"/>
          <p:cNvSpPr txBox="1">
            <a:spLocks noGrp="1"/>
          </p:cNvSpPr>
          <p:nvPr>
            <p:ph type="sldNum" idx="12"/>
          </p:nvPr>
        </p:nvSpPr>
        <p:spPr>
          <a:xfrm>
            <a:off x="270766" y="3518994"/>
            <a:ext cx="1543200" cy="2055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fld id="{00000000-1234-1234-1234-123412341234}" type="slidenum">
              <a:rPr lang="en"/>
              <a:t>21</a:t>
            </a:fld>
            <a:endParaRPr/>
          </a:p>
        </p:txBody>
      </p:sp>
    </p:spTree>
    <p:extLst>
      <p:ext uri="{BB962C8B-B14F-4D97-AF65-F5344CB8AC3E}">
        <p14:creationId xmlns:p14="http://schemas.microsoft.com/office/powerpoint/2010/main" val="17342124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88"/>
          <p:cNvSpPr txBox="1">
            <a:spLocks noGrp="1"/>
          </p:cNvSpPr>
          <p:nvPr>
            <p:ph type="title"/>
          </p:nvPr>
        </p:nvSpPr>
        <p:spPr>
          <a:xfrm>
            <a:off x="471500" y="825575"/>
            <a:ext cx="8259000" cy="690852"/>
          </a:xfrm>
          <a:prstGeom prst="rect">
            <a:avLst/>
          </a:prstGeom>
        </p:spPr>
        <p:txBody>
          <a:bodyPr spcFirstLastPara="1" wrap="square" lIns="68575" tIns="34275" rIns="68575" bIns="34275" anchor="ctr" anchorCtr="0">
            <a:normAutofit fontScale="90000"/>
          </a:bodyPr>
          <a:lstStyle/>
          <a:p>
            <a:pPr marL="0" lvl="0" indent="0" algn="l" rtl="0">
              <a:spcBef>
                <a:spcPts val="0"/>
              </a:spcBef>
              <a:spcAft>
                <a:spcPts val="0"/>
              </a:spcAft>
              <a:buClr>
                <a:schemeClr val="dk1"/>
              </a:buClr>
              <a:buSzPts val="700"/>
              <a:buFont typeface="Arial"/>
              <a:buNone/>
            </a:pPr>
            <a:r>
              <a:rPr lang="en" sz="2400" dirty="0">
                <a:latin typeface="Josefin Sans"/>
                <a:ea typeface="Josefin Sans"/>
                <a:cs typeface="Josefin Sans"/>
                <a:sym typeface="Josefin Sans"/>
              </a:rPr>
              <a:t>Using ESSER Funds to Support Staff Recruitment and Retention, slide 3 of 3</a:t>
            </a:r>
            <a:endParaRPr sz="2400" dirty="0">
              <a:latin typeface="Josefin Sans"/>
              <a:ea typeface="Josefin Sans"/>
              <a:cs typeface="Josefin Sans"/>
              <a:sym typeface="Josefin Sans"/>
            </a:endParaRPr>
          </a:p>
        </p:txBody>
      </p:sp>
      <p:sp>
        <p:nvSpPr>
          <p:cNvPr id="586" name="Google Shape;586;p88"/>
          <p:cNvSpPr txBox="1">
            <a:spLocks noGrp="1"/>
          </p:cNvSpPr>
          <p:nvPr>
            <p:ph type="body" idx="1"/>
          </p:nvPr>
        </p:nvSpPr>
        <p:spPr>
          <a:xfrm>
            <a:off x="119270" y="1448273"/>
            <a:ext cx="8711230" cy="3187538"/>
          </a:xfrm>
          <a:prstGeom prst="rect">
            <a:avLst/>
          </a:prstGeom>
        </p:spPr>
        <p:txBody>
          <a:bodyPr spcFirstLastPara="1" wrap="square" lIns="68575" tIns="34275" rIns="68575" bIns="34275" anchor="t" anchorCtr="0">
            <a:noAutofit/>
          </a:bodyPr>
          <a:lstStyle/>
          <a:p>
            <a:pPr marL="76200" indent="0">
              <a:lnSpc>
                <a:spcPct val="115000"/>
              </a:lnSpc>
              <a:buSzPts val="1600"/>
              <a:buNone/>
            </a:pPr>
            <a:r>
              <a:rPr lang="en-US" sz="1600" dirty="0">
                <a:latin typeface="Josefin Sans"/>
                <a:ea typeface="Josefin Sans"/>
                <a:cs typeface="Josefin Sans"/>
                <a:sym typeface="Josefin Sans"/>
              </a:rPr>
              <a:t>On December 16, 2021, the U.S. Secretary of Education issued a </a:t>
            </a:r>
            <a:r>
              <a:rPr lang="en-US" sz="1600" dirty="0">
                <a:latin typeface="Josefin Sans"/>
                <a:ea typeface="Josefin Sans"/>
                <a:cs typeface="Josefin Sans"/>
                <a:sym typeface="Josefin Sans"/>
                <a:hlinkClick r:id="rId3"/>
              </a:rPr>
              <a:t>Dear Colleagues Letter</a:t>
            </a:r>
            <a:r>
              <a:rPr lang="en-US" sz="1600" dirty="0">
                <a:latin typeface="Josefin Sans"/>
                <a:ea typeface="Josefin Sans"/>
                <a:cs typeface="Josefin Sans"/>
                <a:sym typeface="Josefin Sans"/>
              </a:rPr>
              <a:t> on using ARP ESSER funds to address </a:t>
            </a:r>
            <a:r>
              <a:rPr lang="en-US" sz="1600">
                <a:latin typeface="Josefin Sans"/>
                <a:ea typeface="Josefin Sans"/>
                <a:cs typeface="Josefin Sans"/>
                <a:sym typeface="Josefin Sans"/>
              </a:rPr>
              <a:t>educator shortages:</a:t>
            </a:r>
            <a:endParaRPr lang="en-US" sz="1600" dirty="0">
              <a:latin typeface="Josefin Sans"/>
              <a:ea typeface="Josefin Sans"/>
              <a:cs typeface="Josefin Sans"/>
              <a:sym typeface="Josefin Sans"/>
            </a:endParaRPr>
          </a:p>
          <a:p>
            <a:pPr marL="533400" lvl="1" indent="0">
              <a:lnSpc>
                <a:spcPct val="115000"/>
              </a:lnSpc>
              <a:buSzPts val="1600"/>
              <a:buNone/>
            </a:pPr>
            <a:r>
              <a:rPr lang="en-US" sz="1400" b="0" i="1" dirty="0">
                <a:solidFill>
                  <a:schemeClr val="tx1"/>
                </a:solidFill>
                <a:latin typeface="Josefin Sans" panose="020B0604020202020204" charset="0"/>
              </a:rPr>
              <a:t>The most common reason educators have cited for leaving school employment in the last year is stress, followed by insufficient pay. Many school leaders are increasing wages by offering hiring and retention bonuses, working towards permanent salary increases, or providing premium pay that help educators receive the compensation they deserve and keep them in the profession, and we encourage others to continue to work towards increasing compensation. </a:t>
            </a:r>
            <a:r>
              <a:rPr lang="en-US" sz="1400" i="1" dirty="0">
                <a:solidFill>
                  <a:schemeClr val="accent3"/>
                </a:solidFill>
                <a:latin typeface="Josefin Sans" panose="020B0604020202020204" charset="0"/>
              </a:rPr>
              <a:t>Hiring and retention bonuses </a:t>
            </a:r>
            <a:r>
              <a:rPr lang="en-US" sz="1400" b="0" i="1" dirty="0">
                <a:solidFill>
                  <a:schemeClr val="tx1"/>
                </a:solidFill>
                <a:latin typeface="Josefin Sans" panose="020B0604020202020204" charset="0"/>
              </a:rPr>
              <a:t>may provide additional relief from some of the stresses caused by COVID-19. While some districts have expressed concern about investing in increasing compensation with short-term recovery funds, our nation’s children need support now, and many states and districts are already choosing to use ARP ESSER funds to address immediate shortage needs. </a:t>
            </a:r>
            <a:r>
              <a:rPr lang="en-US" sz="1400" b="0" i="1" dirty="0">
                <a:solidFill>
                  <a:schemeClr val="tx1"/>
                </a:solidFill>
                <a:latin typeface="Josefin Sans" panose="020B0604020202020204" charset="0"/>
                <a:ea typeface="Josefin Sans"/>
                <a:cs typeface="Josefin Sans"/>
                <a:sym typeface="Josefin Sans"/>
              </a:rPr>
              <a:t> </a:t>
            </a:r>
          </a:p>
        </p:txBody>
      </p:sp>
      <p:sp>
        <p:nvSpPr>
          <p:cNvPr id="587" name="Google Shape;587;p88"/>
          <p:cNvSpPr txBox="1">
            <a:spLocks noGrp="1"/>
          </p:cNvSpPr>
          <p:nvPr>
            <p:ph type="sldNum" idx="12"/>
          </p:nvPr>
        </p:nvSpPr>
        <p:spPr>
          <a:xfrm>
            <a:off x="270766" y="3518994"/>
            <a:ext cx="1543200" cy="2055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fld id="{00000000-1234-1234-1234-123412341234}" type="slidenum">
              <a:rPr lang="en"/>
              <a:t>22</a:t>
            </a:fld>
            <a:endParaRPr/>
          </a:p>
        </p:txBody>
      </p:sp>
    </p:spTree>
    <p:extLst>
      <p:ext uri="{BB962C8B-B14F-4D97-AF65-F5344CB8AC3E}">
        <p14:creationId xmlns:p14="http://schemas.microsoft.com/office/powerpoint/2010/main" val="32807445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88"/>
          <p:cNvSpPr txBox="1">
            <a:spLocks noGrp="1"/>
          </p:cNvSpPr>
          <p:nvPr>
            <p:ph type="title"/>
          </p:nvPr>
        </p:nvSpPr>
        <p:spPr>
          <a:xfrm>
            <a:off x="471500" y="825575"/>
            <a:ext cx="8259000" cy="535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Clr>
                <a:schemeClr val="dk1"/>
              </a:buClr>
              <a:buSzPts val="700"/>
              <a:buFont typeface="Arial"/>
              <a:buNone/>
            </a:pPr>
            <a:r>
              <a:rPr lang="en" sz="2400" dirty="0">
                <a:latin typeface="Josefin Sans"/>
                <a:ea typeface="Josefin Sans"/>
                <a:cs typeface="Josefin Sans"/>
                <a:sym typeface="Josefin Sans"/>
              </a:rPr>
              <a:t>Final Thoughts</a:t>
            </a:r>
            <a:endParaRPr sz="2400" dirty="0">
              <a:latin typeface="Josefin Sans"/>
              <a:ea typeface="Josefin Sans"/>
              <a:cs typeface="Josefin Sans"/>
              <a:sym typeface="Josefin Sans"/>
            </a:endParaRPr>
          </a:p>
        </p:txBody>
      </p:sp>
      <p:sp>
        <p:nvSpPr>
          <p:cNvPr id="586" name="Google Shape;586;p88"/>
          <p:cNvSpPr txBox="1">
            <a:spLocks noGrp="1"/>
          </p:cNvSpPr>
          <p:nvPr>
            <p:ph type="body" idx="1"/>
          </p:nvPr>
        </p:nvSpPr>
        <p:spPr>
          <a:xfrm>
            <a:off x="571500" y="1204711"/>
            <a:ext cx="8259000" cy="3431100"/>
          </a:xfrm>
          <a:prstGeom prst="rect">
            <a:avLst/>
          </a:prstGeom>
        </p:spPr>
        <p:txBody>
          <a:bodyPr spcFirstLastPara="1" wrap="square" lIns="68575" tIns="34275" rIns="68575" bIns="34275" anchor="t" anchorCtr="0">
            <a:noAutofit/>
          </a:bodyPr>
          <a:lstStyle/>
          <a:p>
            <a:pPr marL="342900" lvl="0" indent="-266700" algn="l" rtl="0">
              <a:lnSpc>
                <a:spcPct val="115000"/>
              </a:lnSpc>
              <a:spcBef>
                <a:spcPts val="800"/>
              </a:spcBef>
              <a:spcAft>
                <a:spcPts val="0"/>
              </a:spcAft>
              <a:buSzPts val="1600"/>
              <a:buFont typeface="Josefin Sans"/>
              <a:buChar char="•"/>
            </a:pPr>
            <a:r>
              <a:rPr lang="en" sz="1600" dirty="0">
                <a:latin typeface="Josefin Sans"/>
                <a:ea typeface="Josefin Sans"/>
                <a:cs typeface="Josefin Sans"/>
                <a:sym typeface="Josefin Sans"/>
              </a:rPr>
              <a:t>For all pandemic relief funding applications, LEAs should provide a description of </a:t>
            </a:r>
            <a:r>
              <a:rPr lang="en" sz="1600" b="1" dirty="0">
                <a:latin typeface="Josefin Sans"/>
                <a:ea typeface="Josefin Sans"/>
                <a:cs typeface="Josefin Sans"/>
                <a:sym typeface="Josefin Sans"/>
              </a:rPr>
              <a:t>how expenses address the impacts of COVID-19</a:t>
            </a:r>
            <a:endParaRPr sz="1600" dirty="0">
              <a:latin typeface="Josefin Sans"/>
              <a:ea typeface="Josefin Sans"/>
              <a:cs typeface="Josefin Sans"/>
              <a:sym typeface="Josefin Sans"/>
            </a:endParaRPr>
          </a:p>
          <a:p>
            <a:pPr marL="342900" lvl="0" indent="-266700" algn="l" rtl="0">
              <a:lnSpc>
                <a:spcPct val="115000"/>
              </a:lnSpc>
              <a:spcBef>
                <a:spcPts val="0"/>
              </a:spcBef>
              <a:spcAft>
                <a:spcPts val="0"/>
              </a:spcAft>
              <a:buSzPts val="1600"/>
              <a:buFont typeface="Josefin Sans"/>
              <a:buChar char="•"/>
            </a:pPr>
            <a:r>
              <a:rPr lang="en" sz="1600" dirty="0">
                <a:latin typeface="Josefin Sans"/>
                <a:ea typeface="Josefin Sans"/>
                <a:cs typeface="Josefin Sans"/>
                <a:sym typeface="Josefin Sans"/>
              </a:rPr>
              <a:t>Reimbursement requests should be submitted in a </a:t>
            </a:r>
            <a:r>
              <a:rPr lang="en" sz="1600" b="1" u="sng" dirty="0">
                <a:latin typeface="Josefin Sans"/>
                <a:ea typeface="Josefin Sans"/>
                <a:cs typeface="Josefin Sans"/>
                <a:sym typeface="Josefin Sans"/>
              </a:rPr>
              <a:t>timely manner</a:t>
            </a:r>
            <a:r>
              <a:rPr lang="en" sz="1600" dirty="0">
                <a:latin typeface="Josefin Sans"/>
                <a:ea typeface="Josefin Sans"/>
                <a:cs typeface="Josefin Sans"/>
                <a:sym typeface="Josefin Sans"/>
              </a:rPr>
              <a:t> – spenddown reminders will be issued soon</a:t>
            </a:r>
            <a:endParaRPr sz="1600" dirty="0">
              <a:latin typeface="Josefin Sans"/>
              <a:ea typeface="Josefin Sans"/>
              <a:cs typeface="Josefin Sans"/>
              <a:sym typeface="Josefin Sans"/>
            </a:endParaRPr>
          </a:p>
          <a:p>
            <a:pPr marL="342900" lvl="0" indent="-266700" algn="l" rtl="0">
              <a:lnSpc>
                <a:spcPct val="115000"/>
              </a:lnSpc>
              <a:spcBef>
                <a:spcPts val="0"/>
              </a:spcBef>
              <a:spcAft>
                <a:spcPts val="0"/>
              </a:spcAft>
              <a:buSzPts val="1600"/>
              <a:buFont typeface="Josefin Sans"/>
              <a:buChar char="•"/>
            </a:pPr>
            <a:r>
              <a:rPr lang="en" sz="1600" dirty="0">
                <a:latin typeface="Josefin Sans"/>
                <a:ea typeface="Josefin Sans"/>
                <a:cs typeface="Josefin Sans"/>
                <a:sym typeface="Josefin Sans"/>
              </a:rPr>
              <a:t>The LEA ARP ESSER Plan and Plan for Safe Return to In-Person Instruction and Continuity of Services must be posted on the division’s webpage</a:t>
            </a:r>
            <a:endParaRPr sz="1600" dirty="0">
              <a:latin typeface="Josefin Sans"/>
              <a:ea typeface="Josefin Sans"/>
              <a:cs typeface="Josefin Sans"/>
              <a:sym typeface="Josefin Sans"/>
            </a:endParaRPr>
          </a:p>
          <a:p>
            <a:pPr marL="342900" lvl="0" indent="-266700" algn="l" rtl="0">
              <a:lnSpc>
                <a:spcPct val="115000"/>
              </a:lnSpc>
              <a:spcBef>
                <a:spcPts val="0"/>
              </a:spcBef>
              <a:spcAft>
                <a:spcPts val="0"/>
              </a:spcAft>
              <a:buSzPts val="1600"/>
              <a:buFont typeface="Josefin Sans"/>
              <a:buChar char="•"/>
            </a:pPr>
            <a:r>
              <a:rPr lang="en" sz="1600" dirty="0">
                <a:latin typeface="Josefin Sans"/>
                <a:ea typeface="Josefin Sans"/>
                <a:cs typeface="Josefin Sans"/>
                <a:sym typeface="Josefin Sans"/>
              </a:rPr>
              <a:t>The Plan for Safe Return to In-Person Instruction and Continuity of Services six month certification survey is due on </a:t>
            </a:r>
            <a:r>
              <a:rPr lang="en" sz="1600" b="1" dirty="0">
                <a:solidFill>
                  <a:schemeClr val="accent3"/>
                </a:solidFill>
                <a:latin typeface="Josefin Sans"/>
                <a:ea typeface="Josefin Sans"/>
                <a:cs typeface="Josefin Sans"/>
                <a:sym typeface="Josefin Sans"/>
              </a:rPr>
              <a:t>January </a:t>
            </a:r>
            <a:r>
              <a:rPr lang="en-US" sz="1600" b="1" dirty="0">
                <a:solidFill>
                  <a:schemeClr val="accent3"/>
                </a:solidFill>
                <a:latin typeface="Josefin Sans"/>
                <a:ea typeface="Josefin Sans"/>
                <a:cs typeface="Josefin Sans"/>
                <a:sym typeface="Josefin Sans"/>
              </a:rPr>
              <a:t>14</a:t>
            </a:r>
            <a:endParaRPr sz="1600" b="1" dirty="0">
              <a:solidFill>
                <a:schemeClr val="accent3"/>
              </a:solidFill>
              <a:latin typeface="Josefin Sans"/>
              <a:ea typeface="Josefin Sans"/>
              <a:cs typeface="Josefin Sans"/>
              <a:sym typeface="Josefin Sans"/>
            </a:endParaRPr>
          </a:p>
          <a:p>
            <a:pPr marL="342900" lvl="0" indent="-266700" algn="l" rtl="0">
              <a:lnSpc>
                <a:spcPct val="115000"/>
              </a:lnSpc>
              <a:spcBef>
                <a:spcPts val="0"/>
              </a:spcBef>
              <a:spcAft>
                <a:spcPts val="0"/>
              </a:spcAft>
              <a:buSzPts val="1600"/>
              <a:buFont typeface="Josefin Sans"/>
              <a:buChar char="•"/>
            </a:pPr>
            <a:r>
              <a:rPr lang="en" sz="1600" dirty="0">
                <a:latin typeface="Josefin Sans"/>
                <a:ea typeface="Josefin Sans"/>
                <a:cs typeface="Josefin Sans"/>
                <a:sym typeface="Josefin Sans"/>
              </a:rPr>
              <a:t>Annual reporting is coming soon</a:t>
            </a:r>
            <a:endParaRPr sz="1600" dirty="0">
              <a:latin typeface="Josefin Sans"/>
              <a:ea typeface="Josefin Sans"/>
              <a:cs typeface="Josefin Sans"/>
              <a:sym typeface="Josefin Sans"/>
            </a:endParaRPr>
          </a:p>
          <a:p>
            <a:pPr marL="342900" lvl="0" indent="-266700" algn="l" rtl="0">
              <a:lnSpc>
                <a:spcPct val="115000"/>
              </a:lnSpc>
              <a:spcBef>
                <a:spcPts val="0"/>
              </a:spcBef>
              <a:spcAft>
                <a:spcPts val="0"/>
              </a:spcAft>
              <a:buSzPts val="1600"/>
              <a:buFont typeface="Josefin Sans"/>
              <a:buChar char="•"/>
            </a:pPr>
            <a:r>
              <a:rPr lang="en" sz="1600" dirty="0">
                <a:latin typeface="Josefin Sans"/>
                <a:ea typeface="Josefin Sans"/>
                <a:cs typeface="Josefin Sans"/>
                <a:sym typeface="Josefin Sans"/>
              </a:rPr>
              <a:t>Check the </a:t>
            </a:r>
            <a:r>
              <a:rPr lang="en" sz="1600" u="sng" dirty="0">
                <a:solidFill>
                  <a:schemeClr val="hlink"/>
                </a:solidFill>
                <a:latin typeface="Josefin Sans"/>
                <a:ea typeface="Josefin Sans"/>
                <a:cs typeface="Josefin Sans"/>
                <a:sym typeface="Josefin Sans"/>
                <a:hlinkClick r:id="rId3"/>
              </a:rPr>
              <a:t>Federal Pandemic Relief Programs webpage</a:t>
            </a:r>
            <a:r>
              <a:rPr lang="en" sz="1600" dirty="0">
                <a:latin typeface="Josefin Sans"/>
                <a:ea typeface="Josefin Sans"/>
                <a:cs typeface="Josefin Sans"/>
                <a:sym typeface="Josefin Sans"/>
              </a:rPr>
              <a:t> for information on ESSER, GEER, and EANS funding</a:t>
            </a:r>
            <a:endParaRPr sz="1600" dirty="0"/>
          </a:p>
        </p:txBody>
      </p:sp>
      <p:sp>
        <p:nvSpPr>
          <p:cNvPr id="587" name="Google Shape;587;p88"/>
          <p:cNvSpPr txBox="1">
            <a:spLocks noGrp="1"/>
          </p:cNvSpPr>
          <p:nvPr>
            <p:ph type="sldNum" idx="12"/>
          </p:nvPr>
        </p:nvSpPr>
        <p:spPr>
          <a:xfrm>
            <a:off x="270766" y="3518994"/>
            <a:ext cx="1543200" cy="2055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fld id="{00000000-1234-1234-1234-123412341234}" type="slidenum">
              <a:rPr lang="en"/>
              <a:t>23</a:t>
            </a:fld>
            <a:endParaRPr/>
          </a:p>
        </p:txBody>
      </p:sp>
    </p:spTree>
    <p:extLst>
      <p:ext uri="{BB962C8B-B14F-4D97-AF65-F5344CB8AC3E}">
        <p14:creationId xmlns:p14="http://schemas.microsoft.com/office/powerpoint/2010/main" val="25307591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90"/>
          <p:cNvSpPr txBox="1">
            <a:spLocks noGrp="1"/>
          </p:cNvSpPr>
          <p:nvPr>
            <p:ph type="title"/>
          </p:nvPr>
        </p:nvSpPr>
        <p:spPr>
          <a:xfrm>
            <a:off x="471500" y="948625"/>
            <a:ext cx="8259000" cy="8694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Clr>
                <a:schemeClr val="dk1"/>
              </a:buClr>
              <a:buSzPts val="700"/>
              <a:buFont typeface="Arial"/>
              <a:buNone/>
            </a:pPr>
            <a:r>
              <a:rPr lang="en" sz="2900">
                <a:latin typeface="Josefin Sans"/>
                <a:ea typeface="Josefin Sans"/>
                <a:cs typeface="Josefin Sans"/>
                <a:sym typeface="Josefin Sans"/>
              </a:rPr>
              <a:t>Contact the Office of Federal Pandemic Relief Programs</a:t>
            </a:r>
            <a:endParaRPr sz="2900">
              <a:latin typeface="Josefin Sans"/>
              <a:ea typeface="Josefin Sans"/>
              <a:cs typeface="Josefin Sans"/>
              <a:sym typeface="Josefin Sans"/>
            </a:endParaRPr>
          </a:p>
        </p:txBody>
      </p:sp>
      <p:sp>
        <p:nvSpPr>
          <p:cNvPr id="600" name="Google Shape;600;p90"/>
          <p:cNvSpPr txBox="1">
            <a:spLocks noGrp="1"/>
          </p:cNvSpPr>
          <p:nvPr>
            <p:ph type="body" idx="1"/>
          </p:nvPr>
        </p:nvSpPr>
        <p:spPr>
          <a:xfrm>
            <a:off x="4003075" y="2174575"/>
            <a:ext cx="4425900" cy="1768500"/>
          </a:xfrm>
          <a:prstGeom prst="rect">
            <a:avLst/>
          </a:prstGeom>
        </p:spPr>
        <p:txBody>
          <a:bodyPr spcFirstLastPara="1" wrap="square" lIns="68575" tIns="34275" rIns="68575" bIns="34275" anchor="t" anchorCtr="0">
            <a:noAutofit/>
          </a:bodyPr>
          <a:lstStyle/>
          <a:p>
            <a:pPr marL="0" lvl="0" indent="0" algn="ctr" rtl="0">
              <a:lnSpc>
                <a:spcPct val="100000"/>
              </a:lnSpc>
              <a:spcBef>
                <a:spcPts val="0"/>
              </a:spcBef>
              <a:spcAft>
                <a:spcPts val="0"/>
              </a:spcAft>
              <a:buNone/>
            </a:pPr>
            <a:r>
              <a:rPr lang="en" sz="1600" b="1">
                <a:latin typeface="Josefin Sans"/>
                <a:ea typeface="Josefin Sans"/>
                <a:cs typeface="Josefin Sans"/>
                <a:sym typeface="Josefin Sans"/>
              </a:rPr>
              <a:t>Lynn Sodat, Ph.D.</a:t>
            </a:r>
            <a:endParaRPr sz="1600" b="1">
              <a:latin typeface="Josefin Sans"/>
              <a:ea typeface="Josefin Sans"/>
              <a:cs typeface="Josefin Sans"/>
              <a:sym typeface="Josefin Sans"/>
            </a:endParaRPr>
          </a:p>
          <a:p>
            <a:pPr marL="0" lvl="0" indent="0" algn="ctr" rtl="0">
              <a:lnSpc>
                <a:spcPct val="100000"/>
              </a:lnSpc>
              <a:spcBef>
                <a:spcPts val="0"/>
              </a:spcBef>
              <a:spcAft>
                <a:spcPts val="0"/>
              </a:spcAft>
              <a:buNone/>
            </a:pPr>
            <a:r>
              <a:rPr lang="en" sz="1600" b="1">
                <a:latin typeface="Josefin Sans"/>
                <a:ea typeface="Josefin Sans"/>
                <a:cs typeface="Josefin Sans"/>
                <a:sym typeface="Josefin Sans"/>
              </a:rPr>
              <a:t>Director</a:t>
            </a:r>
            <a:endParaRPr sz="1600" b="1">
              <a:latin typeface="Josefin Sans"/>
              <a:ea typeface="Josefin Sans"/>
              <a:cs typeface="Josefin Sans"/>
              <a:sym typeface="Josefin Sans"/>
            </a:endParaRPr>
          </a:p>
          <a:p>
            <a:pPr marL="0" lvl="0" indent="0" algn="ctr" rtl="0">
              <a:lnSpc>
                <a:spcPct val="100000"/>
              </a:lnSpc>
              <a:spcBef>
                <a:spcPts val="0"/>
              </a:spcBef>
              <a:spcAft>
                <a:spcPts val="0"/>
              </a:spcAft>
              <a:buNone/>
            </a:pPr>
            <a:r>
              <a:rPr lang="en" sz="1600" u="sng">
                <a:solidFill>
                  <a:schemeClr val="hlink"/>
                </a:solidFill>
                <a:latin typeface="Josefin Sans"/>
                <a:ea typeface="Josefin Sans"/>
                <a:cs typeface="Josefin Sans"/>
                <a:sym typeface="Josefin Sans"/>
                <a:hlinkClick r:id="rId3"/>
              </a:rPr>
              <a:t>Lynn.Sodat@doe.virginia.gov</a:t>
            </a:r>
            <a:endParaRPr sz="1600">
              <a:latin typeface="Josefin Sans"/>
              <a:ea typeface="Josefin Sans"/>
              <a:cs typeface="Josefin Sans"/>
              <a:sym typeface="Josefin Sans"/>
            </a:endParaRPr>
          </a:p>
          <a:p>
            <a:pPr marL="0" lvl="0" indent="0" algn="ctr" rtl="0">
              <a:lnSpc>
                <a:spcPct val="100000"/>
              </a:lnSpc>
              <a:spcBef>
                <a:spcPts val="0"/>
              </a:spcBef>
              <a:spcAft>
                <a:spcPts val="0"/>
              </a:spcAft>
              <a:buNone/>
            </a:pPr>
            <a:endParaRPr sz="1600">
              <a:latin typeface="Josefin Sans"/>
              <a:ea typeface="Josefin Sans"/>
              <a:cs typeface="Josefin Sans"/>
              <a:sym typeface="Josefin Sans"/>
            </a:endParaRPr>
          </a:p>
          <a:p>
            <a:pPr marL="0" lvl="0" indent="0" algn="ctr" rtl="0">
              <a:lnSpc>
                <a:spcPct val="100000"/>
              </a:lnSpc>
              <a:spcBef>
                <a:spcPts val="0"/>
              </a:spcBef>
              <a:spcAft>
                <a:spcPts val="0"/>
              </a:spcAft>
              <a:buNone/>
            </a:pPr>
            <a:r>
              <a:rPr lang="en" sz="1600" u="sng">
                <a:solidFill>
                  <a:schemeClr val="hlink"/>
                </a:solidFill>
                <a:latin typeface="Josefin Sans"/>
                <a:ea typeface="Josefin Sans"/>
                <a:cs typeface="Josefin Sans"/>
                <a:sym typeface="Josefin Sans"/>
                <a:hlinkClick r:id="rId4"/>
              </a:rPr>
              <a:t>VDOEfederalrelief@doe.virginia.gov</a:t>
            </a:r>
            <a:r>
              <a:rPr lang="en" sz="1600">
                <a:latin typeface="Josefin Sans"/>
                <a:ea typeface="Josefin Sans"/>
                <a:cs typeface="Josefin Sans"/>
                <a:sym typeface="Josefin Sans"/>
              </a:rPr>
              <a:t>   </a:t>
            </a:r>
            <a:endParaRPr sz="1600">
              <a:latin typeface="Josefin Sans"/>
              <a:ea typeface="Josefin Sans"/>
              <a:cs typeface="Josefin Sans"/>
              <a:sym typeface="Josefin Sans"/>
            </a:endParaRPr>
          </a:p>
        </p:txBody>
      </p:sp>
      <p:sp>
        <p:nvSpPr>
          <p:cNvPr id="601" name="Google Shape;601;p90"/>
          <p:cNvSpPr txBox="1">
            <a:spLocks noGrp="1"/>
          </p:cNvSpPr>
          <p:nvPr>
            <p:ph type="sldNum" idx="12"/>
          </p:nvPr>
        </p:nvSpPr>
        <p:spPr>
          <a:xfrm>
            <a:off x="270766" y="3518994"/>
            <a:ext cx="1543200" cy="2055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fld id="{00000000-1234-1234-1234-123412341234}" type="slidenum">
              <a:rPr lang="en"/>
              <a:t>24</a:t>
            </a:fld>
            <a:endParaRPr/>
          </a:p>
        </p:txBody>
      </p:sp>
      <p:pic>
        <p:nvPicPr>
          <p:cNvPr id="602" name="Google Shape;602;p90"/>
          <p:cNvPicPr preferRelativeResize="0"/>
          <p:nvPr/>
        </p:nvPicPr>
        <p:blipFill>
          <a:blip r:embed="rId5">
            <a:alphaModFix/>
          </a:blip>
          <a:stretch>
            <a:fillRect/>
          </a:stretch>
        </p:blipFill>
        <p:spPr>
          <a:xfrm>
            <a:off x="471500" y="1990750"/>
            <a:ext cx="3318933" cy="18669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47"/>
          <p:cNvSpPr txBox="1">
            <a:spLocks noGrp="1"/>
          </p:cNvSpPr>
          <p:nvPr>
            <p:ph type="title"/>
          </p:nvPr>
        </p:nvSpPr>
        <p:spPr>
          <a:xfrm>
            <a:off x="628650" y="934640"/>
            <a:ext cx="7886700" cy="6621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SzPts val="990"/>
              <a:buNone/>
            </a:pPr>
            <a:r>
              <a:rPr lang="en" sz="2410">
                <a:latin typeface="Josefin Sans"/>
                <a:ea typeface="Josefin Sans"/>
                <a:cs typeface="Josefin Sans"/>
                <a:sym typeface="Josefin Sans"/>
              </a:rPr>
              <a:t>Pandemic Relief Funding for PreK-12 Education - Three Funding Packages</a:t>
            </a:r>
            <a:endParaRPr sz="2410">
              <a:latin typeface="Josefin Sans"/>
              <a:ea typeface="Josefin Sans"/>
              <a:cs typeface="Josefin Sans"/>
              <a:sym typeface="Josefin Sans"/>
            </a:endParaRPr>
          </a:p>
        </p:txBody>
      </p:sp>
      <p:sp>
        <p:nvSpPr>
          <p:cNvPr id="311" name="Google Shape;311;p47"/>
          <p:cNvSpPr txBox="1">
            <a:spLocks noGrp="1"/>
          </p:cNvSpPr>
          <p:nvPr>
            <p:ph type="body" idx="1"/>
          </p:nvPr>
        </p:nvSpPr>
        <p:spPr>
          <a:xfrm>
            <a:off x="2521200" y="1837075"/>
            <a:ext cx="3985800" cy="3139200"/>
          </a:xfrm>
          <a:prstGeom prst="rect">
            <a:avLst/>
          </a:prstGeom>
        </p:spPr>
        <p:txBody>
          <a:bodyPr spcFirstLastPara="1" wrap="square" lIns="68575" tIns="34275" rIns="68575" bIns="34275" anchor="t" anchorCtr="0">
            <a:normAutofit fontScale="92500" lnSpcReduction="20000"/>
          </a:bodyPr>
          <a:lstStyle/>
          <a:p>
            <a:pPr marL="0" lvl="0" indent="0" algn="ctr" rtl="0">
              <a:lnSpc>
                <a:spcPct val="115000"/>
              </a:lnSpc>
              <a:spcBef>
                <a:spcPts val="0"/>
              </a:spcBef>
              <a:spcAft>
                <a:spcPts val="0"/>
              </a:spcAft>
              <a:buNone/>
            </a:pPr>
            <a:r>
              <a:rPr lang="en" sz="2000" b="1">
                <a:latin typeface="Josefin Sans"/>
                <a:ea typeface="Josefin Sans"/>
                <a:cs typeface="Josefin Sans"/>
                <a:sym typeface="Josefin Sans"/>
              </a:rPr>
              <a:t>Coronavirus Aid, Relief, and Economic Security (</a:t>
            </a:r>
            <a:r>
              <a:rPr lang="en" sz="2000" b="1">
                <a:solidFill>
                  <a:schemeClr val="accent1"/>
                </a:solidFill>
                <a:latin typeface="Josefin Sans"/>
                <a:ea typeface="Josefin Sans"/>
                <a:cs typeface="Josefin Sans"/>
                <a:sym typeface="Josefin Sans"/>
              </a:rPr>
              <a:t>CARES</a:t>
            </a:r>
            <a:r>
              <a:rPr lang="en" sz="2000" b="1">
                <a:latin typeface="Josefin Sans"/>
                <a:ea typeface="Josefin Sans"/>
                <a:cs typeface="Josefin Sans"/>
                <a:sym typeface="Josefin Sans"/>
              </a:rPr>
              <a:t>) Act</a:t>
            </a:r>
            <a:endParaRPr sz="2000" b="1">
              <a:latin typeface="Josefin Sans"/>
              <a:ea typeface="Josefin Sans"/>
              <a:cs typeface="Josefin Sans"/>
              <a:sym typeface="Josefin Sans"/>
            </a:endParaRPr>
          </a:p>
          <a:p>
            <a:pPr marL="0" lvl="0" indent="0" algn="ctr" rtl="0">
              <a:lnSpc>
                <a:spcPct val="115000"/>
              </a:lnSpc>
              <a:spcBef>
                <a:spcPts val="0"/>
              </a:spcBef>
              <a:spcAft>
                <a:spcPts val="0"/>
              </a:spcAft>
              <a:buNone/>
            </a:pPr>
            <a:r>
              <a:rPr lang="en" sz="1700" b="1">
                <a:solidFill>
                  <a:schemeClr val="accent3"/>
                </a:solidFill>
                <a:latin typeface="Josefin Sans"/>
                <a:ea typeface="Josefin Sans"/>
                <a:cs typeface="Josefin Sans"/>
                <a:sym typeface="Josefin Sans"/>
              </a:rPr>
              <a:t>March 2020</a:t>
            </a:r>
            <a:endParaRPr sz="1700" b="1">
              <a:solidFill>
                <a:schemeClr val="accent3"/>
              </a:solidFill>
              <a:latin typeface="Josefin Sans"/>
              <a:ea typeface="Josefin Sans"/>
              <a:cs typeface="Josefin Sans"/>
              <a:sym typeface="Josefin Sans"/>
            </a:endParaRPr>
          </a:p>
          <a:p>
            <a:pPr marL="0" lvl="0" indent="0" algn="ctr" rtl="0">
              <a:lnSpc>
                <a:spcPct val="115000"/>
              </a:lnSpc>
              <a:spcBef>
                <a:spcPts val="0"/>
              </a:spcBef>
              <a:spcAft>
                <a:spcPts val="0"/>
              </a:spcAft>
              <a:buNone/>
            </a:pPr>
            <a:endParaRPr sz="2000">
              <a:latin typeface="Josefin Sans"/>
              <a:ea typeface="Josefin Sans"/>
              <a:cs typeface="Josefin Sans"/>
              <a:sym typeface="Josefin Sans"/>
            </a:endParaRPr>
          </a:p>
          <a:p>
            <a:pPr marL="0" lvl="0" indent="0" algn="ctr" rtl="0">
              <a:lnSpc>
                <a:spcPct val="115000"/>
              </a:lnSpc>
              <a:spcBef>
                <a:spcPts val="0"/>
              </a:spcBef>
              <a:spcAft>
                <a:spcPts val="0"/>
              </a:spcAft>
              <a:buNone/>
            </a:pPr>
            <a:r>
              <a:rPr lang="en" sz="2000" b="1">
                <a:latin typeface="Josefin Sans"/>
                <a:ea typeface="Josefin Sans"/>
                <a:cs typeface="Josefin Sans"/>
                <a:sym typeface="Josefin Sans"/>
              </a:rPr>
              <a:t>Coronavirus Response and Relief Supplemental Appropriations (</a:t>
            </a:r>
            <a:r>
              <a:rPr lang="en" sz="2000" b="1">
                <a:solidFill>
                  <a:schemeClr val="accent1"/>
                </a:solidFill>
                <a:latin typeface="Josefin Sans"/>
                <a:ea typeface="Josefin Sans"/>
                <a:cs typeface="Josefin Sans"/>
                <a:sym typeface="Josefin Sans"/>
              </a:rPr>
              <a:t>CRRSA</a:t>
            </a:r>
            <a:r>
              <a:rPr lang="en" sz="2000" b="1">
                <a:latin typeface="Josefin Sans"/>
                <a:ea typeface="Josefin Sans"/>
                <a:cs typeface="Josefin Sans"/>
                <a:sym typeface="Josefin Sans"/>
              </a:rPr>
              <a:t>) Act</a:t>
            </a:r>
            <a:endParaRPr sz="2000" b="1">
              <a:latin typeface="Josefin Sans"/>
              <a:ea typeface="Josefin Sans"/>
              <a:cs typeface="Josefin Sans"/>
              <a:sym typeface="Josefin Sans"/>
            </a:endParaRPr>
          </a:p>
          <a:p>
            <a:pPr marL="0" lvl="0" indent="0" algn="ctr" rtl="0">
              <a:lnSpc>
                <a:spcPct val="115000"/>
              </a:lnSpc>
              <a:spcBef>
                <a:spcPts val="0"/>
              </a:spcBef>
              <a:spcAft>
                <a:spcPts val="0"/>
              </a:spcAft>
              <a:buNone/>
            </a:pPr>
            <a:r>
              <a:rPr lang="en" sz="1700" b="1">
                <a:solidFill>
                  <a:schemeClr val="accent3"/>
                </a:solidFill>
                <a:latin typeface="Josefin Sans"/>
                <a:ea typeface="Josefin Sans"/>
                <a:cs typeface="Josefin Sans"/>
                <a:sym typeface="Josefin Sans"/>
              </a:rPr>
              <a:t>December 2020</a:t>
            </a:r>
            <a:endParaRPr sz="2000" b="1">
              <a:solidFill>
                <a:schemeClr val="accent3"/>
              </a:solidFill>
              <a:latin typeface="Josefin Sans"/>
              <a:ea typeface="Josefin Sans"/>
              <a:cs typeface="Josefin Sans"/>
              <a:sym typeface="Josefin Sans"/>
            </a:endParaRPr>
          </a:p>
          <a:p>
            <a:pPr marL="0" lvl="0" indent="0" algn="ctr" rtl="0">
              <a:lnSpc>
                <a:spcPct val="115000"/>
              </a:lnSpc>
              <a:spcBef>
                <a:spcPts val="0"/>
              </a:spcBef>
              <a:spcAft>
                <a:spcPts val="0"/>
              </a:spcAft>
              <a:buNone/>
            </a:pPr>
            <a:r>
              <a:rPr lang="en" sz="2000">
                <a:latin typeface="Josefin Sans"/>
                <a:ea typeface="Josefin Sans"/>
                <a:cs typeface="Josefin Sans"/>
                <a:sym typeface="Josefin Sans"/>
              </a:rPr>
              <a:t> </a:t>
            </a:r>
            <a:endParaRPr sz="2000">
              <a:latin typeface="Josefin Sans"/>
              <a:ea typeface="Josefin Sans"/>
              <a:cs typeface="Josefin Sans"/>
              <a:sym typeface="Josefin Sans"/>
            </a:endParaRPr>
          </a:p>
          <a:p>
            <a:pPr marL="0" lvl="0" indent="0" algn="ctr" rtl="0">
              <a:lnSpc>
                <a:spcPct val="115000"/>
              </a:lnSpc>
              <a:spcBef>
                <a:spcPts val="0"/>
              </a:spcBef>
              <a:spcAft>
                <a:spcPts val="0"/>
              </a:spcAft>
              <a:buNone/>
            </a:pPr>
            <a:r>
              <a:rPr lang="en" sz="2000" b="1">
                <a:latin typeface="Josefin Sans"/>
                <a:ea typeface="Josefin Sans"/>
                <a:cs typeface="Josefin Sans"/>
                <a:sym typeface="Josefin Sans"/>
              </a:rPr>
              <a:t>American Rescue Plan (</a:t>
            </a:r>
            <a:r>
              <a:rPr lang="en" sz="2000" b="1">
                <a:solidFill>
                  <a:schemeClr val="accent1"/>
                </a:solidFill>
                <a:latin typeface="Josefin Sans"/>
                <a:ea typeface="Josefin Sans"/>
                <a:cs typeface="Josefin Sans"/>
                <a:sym typeface="Josefin Sans"/>
              </a:rPr>
              <a:t>ARP</a:t>
            </a:r>
            <a:r>
              <a:rPr lang="en" sz="2000" b="1">
                <a:latin typeface="Josefin Sans"/>
                <a:ea typeface="Josefin Sans"/>
                <a:cs typeface="Josefin Sans"/>
                <a:sym typeface="Josefin Sans"/>
              </a:rPr>
              <a:t>) Act</a:t>
            </a:r>
            <a:endParaRPr sz="2000" b="1">
              <a:latin typeface="Josefin Sans"/>
              <a:ea typeface="Josefin Sans"/>
              <a:cs typeface="Josefin Sans"/>
              <a:sym typeface="Josefin Sans"/>
            </a:endParaRPr>
          </a:p>
          <a:p>
            <a:pPr marL="0" lvl="0" indent="0" algn="ctr" rtl="0">
              <a:lnSpc>
                <a:spcPct val="115000"/>
              </a:lnSpc>
              <a:spcBef>
                <a:spcPts val="0"/>
              </a:spcBef>
              <a:spcAft>
                <a:spcPts val="0"/>
              </a:spcAft>
              <a:buNone/>
            </a:pPr>
            <a:r>
              <a:rPr lang="en" sz="1700" b="1">
                <a:solidFill>
                  <a:schemeClr val="accent3"/>
                </a:solidFill>
                <a:latin typeface="Josefin Sans"/>
                <a:ea typeface="Josefin Sans"/>
                <a:cs typeface="Josefin Sans"/>
                <a:sym typeface="Josefin Sans"/>
              </a:rPr>
              <a:t>March 2021</a:t>
            </a:r>
            <a:endParaRPr sz="2000" b="1">
              <a:solidFill>
                <a:schemeClr val="accent3"/>
              </a:solidFill>
              <a:latin typeface="Josefin Sans"/>
              <a:ea typeface="Josefin Sans"/>
              <a:cs typeface="Josefin Sans"/>
              <a:sym typeface="Josefin Sans"/>
            </a:endParaRPr>
          </a:p>
        </p:txBody>
      </p:sp>
      <p:pic>
        <p:nvPicPr>
          <p:cNvPr id="312" name="Google Shape;312;p47"/>
          <p:cNvPicPr preferRelativeResize="0"/>
          <p:nvPr/>
        </p:nvPicPr>
        <p:blipFill>
          <a:blip r:embed="rId3">
            <a:alphaModFix/>
          </a:blip>
          <a:stretch>
            <a:fillRect/>
          </a:stretch>
        </p:blipFill>
        <p:spPr>
          <a:xfrm>
            <a:off x="383700" y="2323325"/>
            <a:ext cx="2067825" cy="1381250"/>
          </a:xfrm>
          <a:prstGeom prst="rect">
            <a:avLst/>
          </a:prstGeom>
          <a:noFill/>
          <a:ln>
            <a:noFill/>
          </a:ln>
        </p:spPr>
      </p:pic>
      <p:pic>
        <p:nvPicPr>
          <p:cNvPr id="313" name="Google Shape;313;p47"/>
          <p:cNvPicPr preferRelativeResize="0"/>
          <p:nvPr/>
        </p:nvPicPr>
        <p:blipFill>
          <a:blip r:embed="rId4">
            <a:alphaModFix/>
          </a:blip>
          <a:stretch>
            <a:fillRect/>
          </a:stretch>
        </p:blipFill>
        <p:spPr>
          <a:xfrm>
            <a:off x="6550775" y="2342850"/>
            <a:ext cx="2386125" cy="1342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48"/>
          <p:cNvSpPr txBox="1">
            <a:spLocks noGrp="1"/>
          </p:cNvSpPr>
          <p:nvPr>
            <p:ph type="title"/>
          </p:nvPr>
        </p:nvSpPr>
        <p:spPr>
          <a:xfrm>
            <a:off x="568400" y="919490"/>
            <a:ext cx="7886700" cy="6621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sz="2400">
                <a:latin typeface="Josefin Sans"/>
                <a:ea typeface="Josefin Sans"/>
                <a:cs typeface="Josefin Sans"/>
                <a:sym typeface="Josefin Sans"/>
              </a:rPr>
              <a:t>Multiple PreK-12 Funding Programs</a:t>
            </a:r>
            <a:endParaRPr sz="2400">
              <a:latin typeface="Josefin Sans"/>
              <a:ea typeface="Josefin Sans"/>
              <a:cs typeface="Josefin Sans"/>
              <a:sym typeface="Josefin Sans"/>
            </a:endParaRPr>
          </a:p>
        </p:txBody>
      </p:sp>
      <p:graphicFrame>
        <p:nvGraphicFramePr>
          <p:cNvPr id="319" name="Google Shape;319;p48"/>
          <p:cNvGraphicFramePr/>
          <p:nvPr>
            <p:extLst>
              <p:ext uri="{D42A27DB-BD31-4B8C-83A1-F6EECF244321}">
                <p14:modId xmlns:p14="http://schemas.microsoft.com/office/powerpoint/2010/main" val="4032327344"/>
              </p:ext>
            </p:extLst>
          </p:nvPr>
        </p:nvGraphicFramePr>
        <p:xfrm>
          <a:off x="248400" y="1619250"/>
          <a:ext cx="8142675" cy="3047460"/>
        </p:xfrm>
        <a:graphic>
          <a:graphicData uri="http://schemas.openxmlformats.org/drawingml/2006/table">
            <a:tbl>
              <a:tblPr>
                <a:noFill/>
                <a:tableStyleId>{148DBCA1-D83E-4759-AD01-6B6A38ACF356}</a:tableStyleId>
              </a:tblPr>
              <a:tblGrid>
                <a:gridCol w="4538285">
                  <a:extLst>
                    <a:ext uri="{9D8B030D-6E8A-4147-A177-3AD203B41FA5}">
                      <a16:colId xmlns:a16="http://schemas.microsoft.com/office/drawing/2014/main" val="20000"/>
                    </a:ext>
                  </a:extLst>
                </a:gridCol>
                <a:gridCol w="1254615">
                  <a:extLst>
                    <a:ext uri="{9D8B030D-6E8A-4147-A177-3AD203B41FA5}">
                      <a16:colId xmlns:a16="http://schemas.microsoft.com/office/drawing/2014/main" val="20001"/>
                    </a:ext>
                  </a:extLst>
                </a:gridCol>
                <a:gridCol w="1223750">
                  <a:extLst>
                    <a:ext uri="{9D8B030D-6E8A-4147-A177-3AD203B41FA5}">
                      <a16:colId xmlns:a16="http://schemas.microsoft.com/office/drawing/2014/main" val="20002"/>
                    </a:ext>
                  </a:extLst>
                </a:gridCol>
                <a:gridCol w="1126025">
                  <a:extLst>
                    <a:ext uri="{9D8B030D-6E8A-4147-A177-3AD203B41FA5}">
                      <a16:colId xmlns:a16="http://schemas.microsoft.com/office/drawing/2014/main" val="20003"/>
                    </a:ext>
                  </a:extLst>
                </a:gridCol>
              </a:tblGrid>
              <a:tr h="406250">
                <a:tc>
                  <a:txBody>
                    <a:bodyPr/>
                    <a:lstStyle/>
                    <a:p>
                      <a:pPr marL="0" lvl="0" indent="0" algn="l"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r>
                        <a:rPr lang="en" b="1">
                          <a:solidFill>
                            <a:schemeClr val="accent1"/>
                          </a:solidFill>
                        </a:rPr>
                        <a:t>CARES</a:t>
                      </a:r>
                      <a:r>
                        <a:rPr lang="en" b="1"/>
                        <a:t> Act</a:t>
                      </a:r>
                      <a:endParaRPr b="1"/>
                    </a:p>
                  </a:txBody>
                  <a:tcPr marL="91425" marR="91425" marT="91425" marB="91425"/>
                </a:tc>
                <a:tc>
                  <a:txBody>
                    <a:bodyPr/>
                    <a:lstStyle/>
                    <a:p>
                      <a:pPr marL="0" lvl="0" indent="0" algn="ctr" rtl="0">
                        <a:spcBef>
                          <a:spcPts val="0"/>
                        </a:spcBef>
                        <a:spcAft>
                          <a:spcPts val="0"/>
                        </a:spcAft>
                        <a:buNone/>
                      </a:pPr>
                      <a:r>
                        <a:rPr lang="en" b="1">
                          <a:solidFill>
                            <a:schemeClr val="accent1"/>
                          </a:solidFill>
                        </a:rPr>
                        <a:t>CRRSA</a:t>
                      </a:r>
                      <a:r>
                        <a:rPr lang="en" b="1"/>
                        <a:t> Act</a:t>
                      </a:r>
                      <a:endParaRPr b="1"/>
                    </a:p>
                  </a:txBody>
                  <a:tcPr marL="91425" marR="91425" marT="91425" marB="91425"/>
                </a:tc>
                <a:tc>
                  <a:txBody>
                    <a:bodyPr/>
                    <a:lstStyle/>
                    <a:p>
                      <a:pPr marL="0" lvl="0" indent="0" algn="ctr" rtl="0">
                        <a:spcBef>
                          <a:spcPts val="0"/>
                        </a:spcBef>
                        <a:spcAft>
                          <a:spcPts val="0"/>
                        </a:spcAft>
                        <a:buNone/>
                      </a:pPr>
                      <a:r>
                        <a:rPr lang="en" b="1">
                          <a:solidFill>
                            <a:schemeClr val="accent1"/>
                          </a:solidFill>
                        </a:rPr>
                        <a:t>ARP</a:t>
                      </a:r>
                      <a:r>
                        <a:rPr lang="en" b="1"/>
                        <a:t> Act</a:t>
                      </a:r>
                      <a:endParaRPr b="1"/>
                    </a:p>
                  </a:txBody>
                  <a:tcPr marL="91425" marR="91425" marT="91425" marB="91425"/>
                </a:tc>
                <a:extLst>
                  <a:ext uri="{0D108BD9-81ED-4DB2-BD59-A6C34878D82A}">
                    <a16:rowId xmlns:a16="http://schemas.microsoft.com/office/drawing/2014/main" val="10000"/>
                  </a:ext>
                </a:extLst>
              </a:tr>
              <a:tr h="609575">
                <a:tc>
                  <a:txBody>
                    <a:bodyPr/>
                    <a:lstStyle/>
                    <a:p>
                      <a:pPr marL="0" lvl="0" indent="0" algn="l" rtl="0">
                        <a:spcBef>
                          <a:spcPts val="0"/>
                        </a:spcBef>
                        <a:spcAft>
                          <a:spcPts val="0"/>
                        </a:spcAft>
                        <a:buNone/>
                      </a:pPr>
                      <a:r>
                        <a:rPr lang="en" b="1"/>
                        <a:t>Elementary and Secondary School Emergency Relief (</a:t>
                      </a:r>
                      <a:r>
                        <a:rPr lang="en" b="1">
                          <a:solidFill>
                            <a:schemeClr val="accent1"/>
                          </a:solidFill>
                        </a:rPr>
                        <a:t>ESSER</a:t>
                      </a:r>
                      <a:r>
                        <a:rPr lang="en" b="1"/>
                        <a:t>)</a:t>
                      </a:r>
                      <a:endParaRPr b="1"/>
                    </a:p>
                  </a:txBody>
                  <a:tcPr marL="91425" marR="91425" marT="91425" marB="91425"/>
                </a:tc>
                <a:tc>
                  <a:txBody>
                    <a:bodyPr/>
                    <a:lstStyle/>
                    <a:p>
                      <a:pPr marL="0" lvl="0" indent="0" algn="ctr" rtl="0">
                        <a:spcBef>
                          <a:spcPts val="0"/>
                        </a:spcBef>
                        <a:spcAft>
                          <a:spcPts val="0"/>
                        </a:spcAft>
                        <a:buNone/>
                      </a:pPr>
                      <a:r>
                        <a:rPr lang="en" b="1">
                          <a:solidFill>
                            <a:schemeClr val="accent3"/>
                          </a:solidFill>
                        </a:rPr>
                        <a:t>X</a:t>
                      </a:r>
                      <a:endParaRPr b="1">
                        <a:solidFill>
                          <a:schemeClr val="accent3"/>
                        </a:solidFill>
                      </a:endParaRPr>
                    </a:p>
                  </a:txBody>
                  <a:tcPr marL="91425" marR="91425" marT="91425" marB="91425"/>
                </a:tc>
                <a:tc>
                  <a:txBody>
                    <a:bodyPr/>
                    <a:lstStyle/>
                    <a:p>
                      <a:pPr marL="0" lvl="0" indent="0" algn="ctr" rtl="0">
                        <a:spcBef>
                          <a:spcPts val="0"/>
                        </a:spcBef>
                        <a:spcAft>
                          <a:spcPts val="0"/>
                        </a:spcAft>
                        <a:buNone/>
                      </a:pPr>
                      <a:r>
                        <a:rPr lang="en" b="1">
                          <a:solidFill>
                            <a:schemeClr val="accent3"/>
                          </a:solidFill>
                        </a:rPr>
                        <a:t>X</a:t>
                      </a:r>
                      <a:endParaRPr b="1">
                        <a:solidFill>
                          <a:schemeClr val="accent3"/>
                        </a:solidFill>
                      </a:endParaRPr>
                    </a:p>
                  </a:txBody>
                  <a:tcPr marL="91425" marR="91425" marT="91425" marB="91425"/>
                </a:tc>
                <a:tc>
                  <a:txBody>
                    <a:bodyPr/>
                    <a:lstStyle/>
                    <a:p>
                      <a:pPr marL="0" lvl="0" indent="0" algn="ctr" rtl="0">
                        <a:spcBef>
                          <a:spcPts val="0"/>
                        </a:spcBef>
                        <a:spcAft>
                          <a:spcPts val="0"/>
                        </a:spcAft>
                        <a:buNone/>
                      </a:pPr>
                      <a:r>
                        <a:rPr lang="en" b="1">
                          <a:solidFill>
                            <a:schemeClr val="accent3"/>
                          </a:solidFill>
                        </a:rPr>
                        <a:t>X</a:t>
                      </a:r>
                      <a:endParaRPr b="1">
                        <a:solidFill>
                          <a:schemeClr val="accent3"/>
                        </a:solidFill>
                      </a:endParaRPr>
                    </a:p>
                  </a:txBody>
                  <a:tcPr marL="91425" marR="91425" marT="91425" marB="91425"/>
                </a:tc>
                <a:extLst>
                  <a:ext uri="{0D108BD9-81ED-4DB2-BD59-A6C34878D82A}">
                    <a16:rowId xmlns:a16="http://schemas.microsoft.com/office/drawing/2014/main" val="10001"/>
                  </a:ext>
                </a:extLst>
              </a:tr>
              <a:tr h="416275">
                <a:tc>
                  <a:txBody>
                    <a:bodyPr/>
                    <a:lstStyle/>
                    <a:p>
                      <a:pPr marL="0" lvl="0" indent="0" algn="l" rtl="0">
                        <a:spcBef>
                          <a:spcPts val="0"/>
                        </a:spcBef>
                        <a:spcAft>
                          <a:spcPts val="0"/>
                        </a:spcAft>
                        <a:buNone/>
                      </a:pPr>
                      <a:r>
                        <a:rPr lang="en" b="1"/>
                        <a:t>Governor’s Emergency Education Relief (</a:t>
                      </a:r>
                      <a:r>
                        <a:rPr lang="en" b="1">
                          <a:solidFill>
                            <a:schemeClr val="accent1"/>
                          </a:solidFill>
                        </a:rPr>
                        <a:t>GEER</a:t>
                      </a:r>
                      <a:r>
                        <a:rPr lang="en" b="1"/>
                        <a:t>)</a:t>
                      </a:r>
                      <a:endParaRPr b="1"/>
                    </a:p>
                  </a:txBody>
                  <a:tcPr marL="91425" marR="91425" marT="91425" marB="91425"/>
                </a:tc>
                <a:tc>
                  <a:txBody>
                    <a:bodyPr/>
                    <a:lstStyle/>
                    <a:p>
                      <a:pPr marL="0" lvl="0" indent="0" algn="ctr" rtl="0">
                        <a:spcBef>
                          <a:spcPts val="0"/>
                        </a:spcBef>
                        <a:spcAft>
                          <a:spcPts val="0"/>
                        </a:spcAft>
                        <a:buNone/>
                      </a:pPr>
                      <a:r>
                        <a:rPr lang="en" b="1">
                          <a:solidFill>
                            <a:schemeClr val="accent3"/>
                          </a:solidFill>
                        </a:rPr>
                        <a:t>X</a:t>
                      </a:r>
                      <a:endParaRPr b="1">
                        <a:solidFill>
                          <a:schemeClr val="accent3"/>
                        </a:solidFill>
                      </a:endParaRPr>
                    </a:p>
                  </a:txBody>
                  <a:tcPr marL="91425" marR="91425" marT="91425" marB="91425"/>
                </a:tc>
                <a:tc>
                  <a:txBody>
                    <a:bodyPr/>
                    <a:lstStyle/>
                    <a:p>
                      <a:pPr marL="0" lvl="0" indent="0" algn="ctr" rtl="0">
                        <a:spcBef>
                          <a:spcPts val="0"/>
                        </a:spcBef>
                        <a:spcAft>
                          <a:spcPts val="0"/>
                        </a:spcAft>
                        <a:buNone/>
                      </a:pPr>
                      <a:r>
                        <a:rPr lang="en" b="1">
                          <a:solidFill>
                            <a:schemeClr val="accent3"/>
                          </a:solidFill>
                        </a:rPr>
                        <a:t>X</a:t>
                      </a:r>
                      <a:endParaRPr b="1">
                        <a:solidFill>
                          <a:schemeClr val="accent3"/>
                        </a:solidFill>
                      </a:endParaRPr>
                    </a:p>
                  </a:txBody>
                  <a:tcPr marL="91425" marR="91425" marT="91425" marB="91425"/>
                </a:tc>
                <a:tc>
                  <a:txBody>
                    <a:bodyPr/>
                    <a:lstStyle/>
                    <a:p>
                      <a:pPr marL="0" lvl="0" indent="0" algn="ctr" rtl="0">
                        <a:spcBef>
                          <a:spcPts val="0"/>
                        </a:spcBef>
                        <a:spcAft>
                          <a:spcPts val="0"/>
                        </a:spcAft>
                        <a:buNone/>
                      </a:pPr>
                      <a:endParaRPr b="1">
                        <a:solidFill>
                          <a:schemeClr val="accent3"/>
                        </a:solidFill>
                      </a:endParaRPr>
                    </a:p>
                  </a:txBody>
                  <a:tcPr marL="91425" marR="91425" marT="91425" marB="91425"/>
                </a:tc>
                <a:extLst>
                  <a:ext uri="{0D108BD9-81ED-4DB2-BD59-A6C34878D82A}">
                    <a16:rowId xmlns:a16="http://schemas.microsoft.com/office/drawing/2014/main" val="10002"/>
                  </a:ext>
                </a:extLst>
              </a:tr>
              <a:tr h="396200">
                <a:tc>
                  <a:txBody>
                    <a:bodyPr/>
                    <a:lstStyle/>
                    <a:p>
                      <a:pPr marL="0" lvl="0" indent="0" algn="l" rtl="0">
                        <a:spcBef>
                          <a:spcPts val="0"/>
                        </a:spcBef>
                        <a:spcAft>
                          <a:spcPts val="0"/>
                        </a:spcAft>
                        <a:buNone/>
                      </a:pPr>
                      <a:r>
                        <a:rPr lang="en" b="1"/>
                        <a:t>Coronavirus Relief Fund (</a:t>
                      </a:r>
                      <a:r>
                        <a:rPr lang="en" b="1">
                          <a:solidFill>
                            <a:schemeClr val="accent1"/>
                          </a:solidFill>
                        </a:rPr>
                        <a:t>CRF</a:t>
                      </a:r>
                      <a:r>
                        <a:rPr lang="en" b="1"/>
                        <a:t>)</a:t>
                      </a:r>
                      <a:endParaRPr b="1"/>
                    </a:p>
                  </a:txBody>
                  <a:tcPr marL="91425" marR="91425" marT="91425" marB="91425"/>
                </a:tc>
                <a:tc>
                  <a:txBody>
                    <a:bodyPr/>
                    <a:lstStyle/>
                    <a:p>
                      <a:pPr marL="0" lvl="0" indent="0" algn="ctr" rtl="0">
                        <a:spcBef>
                          <a:spcPts val="0"/>
                        </a:spcBef>
                        <a:spcAft>
                          <a:spcPts val="0"/>
                        </a:spcAft>
                        <a:buNone/>
                      </a:pPr>
                      <a:r>
                        <a:rPr lang="en" b="1">
                          <a:solidFill>
                            <a:schemeClr val="accent3"/>
                          </a:solidFill>
                        </a:rPr>
                        <a:t>X</a:t>
                      </a:r>
                      <a:endParaRPr b="1">
                        <a:solidFill>
                          <a:schemeClr val="accent3"/>
                        </a:solidFill>
                      </a:endParaRPr>
                    </a:p>
                  </a:txBody>
                  <a:tcPr marL="91425" marR="91425" marT="91425" marB="91425"/>
                </a:tc>
                <a:tc>
                  <a:txBody>
                    <a:bodyPr/>
                    <a:lstStyle/>
                    <a:p>
                      <a:pPr marL="0" lvl="0" indent="0" algn="ctr" rtl="0">
                        <a:spcBef>
                          <a:spcPts val="0"/>
                        </a:spcBef>
                        <a:spcAft>
                          <a:spcPts val="0"/>
                        </a:spcAft>
                        <a:buNone/>
                      </a:pPr>
                      <a:endParaRPr b="1">
                        <a:solidFill>
                          <a:schemeClr val="accent3"/>
                        </a:solidFill>
                      </a:endParaRPr>
                    </a:p>
                  </a:txBody>
                  <a:tcPr marL="91425" marR="91425" marT="91425" marB="91425"/>
                </a:tc>
                <a:tc>
                  <a:txBody>
                    <a:bodyPr/>
                    <a:lstStyle/>
                    <a:p>
                      <a:pPr marL="0" lvl="0" indent="0" algn="ctr" rtl="0">
                        <a:spcBef>
                          <a:spcPts val="0"/>
                        </a:spcBef>
                        <a:spcAft>
                          <a:spcPts val="0"/>
                        </a:spcAft>
                        <a:buNone/>
                      </a:pPr>
                      <a:endParaRPr b="1">
                        <a:solidFill>
                          <a:schemeClr val="accent3"/>
                        </a:solidFill>
                      </a:endParaRPr>
                    </a:p>
                  </a:txBody>
                  <a:tcPr marL="91425" marR="91425" marT="91425" marB="91425"/>
                </a:tc>
                <a:extLst>
                  <a:ext uri="{0D108BD9-81ED-4DB2-BD59-A6C34878D82A}">
                    <a16:rowId xmlns:a16="http://schemas.microsoft.com/office/drawing/2014/main" val="10003"/>
                  </a:ext>
                </a:extLst>
              </a:tr>
              <a:tr h="609575">
                <a:tc>
                  <a:txBody>
                    <a:bodyPr/>
                    <a:lstStyle/>
                    <a:p>
                      <a:pPr marL="0" lvl="0" indent="0" algn="l" rtl="0">
                        <a:spcBef>
                          <a:spcPts val="0"/>
                        </a:spcBef>
                        <a:spcAft>
                          <a:spcPts val="0"/>
                        </a:spcAft>
                        <a:buNone/>
                      </a:pPr>
                      <a:r>
                        <a:rPr lang="en" b="1"/>
                        <a:t>Emergency Assistance for Non-Public Schools (</a:t>
                      </a:r>
                      <a:r>
                        <a:rPr lang="en" b="1">
                          <a:solidFill>
                            <a:schemeClr val="accent1"/>
                          </a:solidFill>
                        </a:rPr>
                        <a:t>EANS</a:t>
                      </a:r>
                      <a:r>
                        <a:rPr lang="en" b="1"/>
                        <a:t>)</a:t>
                      </a:r>
                      <a:endParaRPr b="1"/>
                    </a:p>
                  </a:txBody>
                  <a:tcPr marL="91425" marR="91425" marT="91425" marB="91425"/>
                </a:tc>
                <a:tc>
                  <a:txBody>
                    <a:bodyPr/>
                    <a:lstStyle/>
                    <a:p>
                      <a:pPr marL="0" lvl="0" indent="0" algn="ctr" rtl="0">
                        <a:spcBef>
                          <a:spcPts val="0"/>
                        </a:spcBef>
                        <a:spcAft>
                          <a:spcPts val="0"/>
                        </a:spcAft>
                        <a:buNone/>
                      </a:pPr>
                      <a:endParaRPr b="1">
                        <a:solidFill>
                          <a:schemeClr val="accent3"/>
                        </a:solidFill>
                      </a:endParaRPr>
                    </a:p>
                  </a:txBody>
                  <a:tcPr marL="91425" marR="91425" marT="91425" marB="91425"/>
                </a:tc>
                <a:tc>
                  <a:txBody>
                    <a:bodyPr/>
                    <a:lstStyle/>
                    <a:p>
                      <a:pPr marL="0" lvl="0" indent="0" algn="ctr" rtl="0">
                        <a:spcBef>
                          <a:spcPts val="0"/>
                        </a:spcBef>
                        <a:spcAft>
                          <a:spcPts val="0"/>
                        </a:spcAft>
                        <a:buNone/>
                      </a:pPr>
                      <a:r>
                        <a:rPr lang="en" b="1">
                          <a:solidFill>
                            <a:schemeClr val="accent3"/>
                          </a:solidFill>
                        </a:rPr>
                        <a:t>X</a:t>
                      </a:r>
                      <a:endParaRPr b="1">
                        <a:solidFill>
                          <a:schemeClr val="accent3"/>
                        </a:solidFill>
                      </a:endParaRPr>
                    </a:p>
                  </a:txBody>
                  <a:tcPr marL="91425" marR="91425" marT="91425" marB="91425"/>
                </a:tc>
                <a:tc>
                  <a:txBody>
                    <a:bodyPr/>
                    <a:lstStyle/>
                    <a:p>
                      <a:pPr marL="0" lvl="0" indent="0" algn="ctr" rtl="0">
                        <a:spcBef>
                          <a:spcPts val="0"/>
                        </a:spcBef>
                        <a:spcAft>
                          <a:spcPts val="0"/>
                        </a:spcAft>
                        <a:buNone/>
                      </a:pPr>
                      <a:r>
                        <a:rPr lang="en" b="1">
                          <a:solidFill>
                            <a:schemeClr val="accent3"/>
                          </a:solidFill>
                        </a:rPr>
                        <a:t>X</a:t>
                      </a:r>
                      <a:endParaRPr b="1">
                        <a:solidFill>
                          <a:schemeClr val="accent3"/>
                        </a:solidFill>
                      </a:endParaRPr>
                    </a:p>
                  </a:txBody>
                  <a:tcPr marL="91425" marR="91425" marT="91425" marB="91425"/>
                </a:tc>
                <a:extLst>
                  <a:ext uri="{0D108BD9-81ED-4DB2-BD59-A6C34878D82A}">
                    <a16:rowId xmlns:a16="http://schemas.microsoft.com/office/drawing/2014/main" val="10004"/>
                  </a:ext>
                </a:extLst>
              </a:tr>
              <a:tr h="609575">
                <a:tc>
                  <a:txBody>
                    <a:bodyPr/>
                    <a:lstStyle/>
                    <a:p>
                      <a:pPr marL="0" lvl="0" indent="0" algn="l" rtl="0">
                        <a:spcBef>
                          <a:spcPts val="0"/>
                        </a:spcBef>
                        <a:spcAft>
                          <a:spcPts val="0"/>
                        </a:spcAft>
                        <a:buNone/>
                      </a:pPr>
                      <a:r>
                        <a:rPr lang="en" b="1"/>
                        <a:t>Coronavirus State and Local Fiscal Recovery Fund (</a:t>
                      </a:r>
                      <a:r>
                        <a:rPr lang="en" b="1">
                          <a:solidFill>
                            <a:schemeClr val="accent1"/>
                          </a:solidFill>
                        </a:rPr>
                        <a:t>CSLFRF</a:t>
                      </a:r>
                      <a:r>
                        <a:rPr lang="en" b="1"/>
                        <a:t>)</a:t>
                      </a:r>
                      <a:endParaRPr b="1"/>
                    </a:p>
                  </a:txBody>
                  <a:tcPr marL="91425" marR="91425" marT="91425" marB="91425"/>
                </a:tc>
                <a:tc>
                  <a:txBody>
                    <a:bodyPr/>
                    <a:lstStyle/>
                    <a:p>
                      <a:pPr marL="0" lvl="0" indent="0" algn="ctr" rtl="0">
                        <a:spcBef>
                          <a:spcPts val="0"/>
                        </a:spcBef>
                        <a:spcAft>
                          <a:spcPts val="0"/>
                        </a:spcAft>
                        <a:buNone/>
                      </a:pPr>
                      <a:endParaRPr b="1">
                        <a:solidFill>
                          <a:schemeClr val="accent3"/>
                        </a:solidFill>
                      </a:endParaRPr>
                    </a:p>
                  </a:txBody>
                  <a:tcPr marL="91425" marR="91425" marT="91425" marB="91425"/>
                </a:tc>
                <a:tc>
                  <a:txBody>
                    <a:bodyPr/>
                    <a:lstStyle/>
                    <a:p>
                      <a:pPr marL="0" lvl="0" indent="0" algn="ctr" rtl="0">
                        <a:spcBef>
                          <a:spcPts val="0"/>
                        </a:spcBef>
                        <a:spcAft>
                          <a:spcPts val="0"/>
                        </a:spcAft>
                        <a:buNone/>
                      </a:pPr>
                      <a:endParaRPr b="1">
                        <a:solidFill>
                          <a:schemeClr val="accent3"/>
                        </a:solidFill>
                      </a:endParaRPr>
                    </a:p>
                  </a:txBody>
                  <a:tcPr marL="91425" marR="91425" marT="91425" marB="91425"/>
                </a:tc>
                <a:tc>
                  <a:txBody>
                    <a:bodyPr/>
                    <a:lstStyle/>
                    <a:p>
                      <a:pPr marL="0" lvl="0" indent="0" algn="ctr" rtl="0">
                        <a:spcBef>
                          <a:spcPts val="0"/>
                        </a:spcBef>
                        <a:spcAft>
                          <a:spcPts val="0"/>
                        </a:spcAft>
                        <a:buNone/>
                      </a:pPr>
                      <a:r>
                        <a:rPr lang="en" b="1" dirty="0">
                          <a:solidFill>
                            <a:schemeClr val="accent3"/>
                          </a:solidFill>
                        </a:rPr>
                        <a:t>X</a:t>
                      </a:r>
                      <a:endParaRPr b="1" dirty="0">
                        <a:solidFill>
                          <a:schemeClr val="accent3"/>
                        </a:solidFill>
                      </a:endParaRPr>
                    </a:p>
                  </a:txBody>
                  <a:tcPr marL="91425" marR="91425" marT="91425" marB="91425"/>
                </a:tc>
                <a:extLst>
                  <a:ext uri="{0D108BD9-81ED-4DB2-BD59-A6C34878D82A}">
                    <a16:rowId xmlns:a16="http://schemas.microsoft.com/office/drawing/2014/main" val="10005"/>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54"/>
          <p:cNvSpPr txBox="1">
            <a:spLocks noGrp="1"/>
          </p:cNvSpPr>
          <p:nvPr>
            <p:ph type="title"/>
          </p:nvPr>
        </p:nvSpPr>
        <p:spPr>
          <a:xfrm>
            <a:off x="471500" y="872425"/>
            <a:ext cx="8259000" cy="8694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Clr>
                <a:schemeClr val="dk1"/>
              </a:buClr>
              <a:buSzPts val="700"/>
              <a:buFont typeface="Arial"/>
              <a:buNone/>
            </a:pPr>
            <a:r>
              <a:rPr lang="en" sz="2400">
                <a:latin typeface="Josefin Sans"/>
                <a:ea typeface="Josefin Sans"/>
                <a:cs typeface="Josefin Sans"/>
                <a:sym typeface="Josefin Sans"/>
              </a:rPr>
              <a:t>ESSER Periods of Performance</a:t>
            </a:r>
            <a:r>
              <a:rPr lang="en" sz="2900">
                <a:latin typeface="Josefin Sans"/>
                <a:ea typeface="Josefin Sans"/>
                <a:cs typeface="Josefin Sans"/>
                <a:sym typeface="Josefin Sans"/>
              </a:rPr>
              <a:t> </a:t>
            </a:r>
            <a:endParaRPr sz="2900">
              <a:latin typeface="Josefin Sans"/>
              <a:ea typeface="Josefin Sans"/>
              <a:cs typeface="Josefin Sans"/>
              <a:sym typeface="Josefin Sans"/>
            </a:endParaRPr>
          </a:p>
        </p:txBody>
      </p:sp>
      <p:sp>
        <p:nvSpPr>
          <p:cNvPr id="357" name="Google Shape;357;p54"/>
          <p:cNvSpPr txBox="1">
            <a:spLocks noGrp="1"/>
          </p:cNvSpPr>
          <p:nvPr>
            <p:ph type="sldNum" idx="12"/>
          </p:nvPr>
        </p:nvSpPr>
        <p:spPr>
          <a:xfrm>
            <a:off x="270766" y="3518994"/>
            <a:ext cx="1543200" cy="2055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5</a:t>
            </a:fld>
            <a:endParaRPr/>
          </a:p>
        </p:txBody>
      </p:sp>
      <p:graphicFrame>
        <p:nvGraphicFramePr>
          <p:cNvPr id="358" name="Google Shape;358;p54"/>
          <p:cNvGraphicFramePr/>
          <p:nvPr>
            <p:extLst>
              <p:ext uri="{D42A27DB-BD31-4B8C-83A1-F6EECF244321}">
                <p14:modId xmlns:p14="http://schemas.microsoft.com/office/powerpoint/2010/main" val="2213212608"/>
              </p:ext>
            </p:extLst>
          </p:nvPr>
        </p:nvGraphicFramePr>
        <p:xfrm>
          <a:off x="952500" y="1809750"/>
          <a:ext cx="7239000" cy="2788800"/>
        </p:xfrm>
        <a:graphic>
          <a:graphicData uri="http://schemas.openxmlformats.org/drawingml/2006/table">
            <a:tbl>
              <a:tblPr>
                <a:noFill/>
                <a:tableStyleId>{148DBCA1-D83E-4759-AD01-6B6A38ACF356}</a:tableStyleId>
              </a:tblPr>
              <a:tblGrid>
                <a:gridCol w="2317550">
                  <a:extLst>
                    <a:ext uri="{9D8B030D-6E8A-4147-A177-3AD203B41FA5}">
                      <a16:colId xmlns:a16="http://schemas.microsoft.com/office/drawing/2014/main" val="20000"/>
                    </a:ext>
                  </a:extLst>
                </a:gridCol>
                <a:gridCol w="2470275">
                  <a:extLst>
                    <a:ext uri="{9D8B030D-6E8A-4147-A177-3AD203B41FA5}">
                      <a16:colId xmlns:a16="http://schemas.microsoft.com/office/drawing/2014/main" val="20001"/>
                    </a:ext>
                  </a:extLst>
                </a:gridCol>
                <a:gridCol w="2451175">
                  <a:extLst>
                    <a:ext uri="{9D8B030D-6E8A-4147-A177-3AD203B41FA5}">
                      <a16:colId xmlns:a16="http://schemas.microsoft.com/office/drawing/2014/main" val="20002"/>
                    </a:ext>
                  </a:extLst>
                </a:gridCol>
              </a:tblGrid>
              <a:tr h="381000">
                <a:tc>
                  <a:txBody>
                    <a:bodyPr/>
                    <a:lstStyle/>
                    <a:p>
                      <a:pPr marL="0" lvl="0" indent="0" algn="ctr" rtl="0">
                        <a:spcBef>
                          <a:spcPts val="0"/>
                        </a:spcBef>
                        <a:spcAft>
                          <a:spcPts val="0"/>
                        </a:spcAft>
                        <a:buNone/>
                      </a:pPr>
                      <a:r>
                        <a:rPr lang="en" sz="1500" b="1">
                          <a:solidFill>
                            <a:schemeClr val="dk1"/>
                          </a:solidFill>
                          <a:latin typeface="Josefin Sans"/>
                          <a:ea typeface="Josefin Sans"/>
                          <a:cs typeface="Josefin Sans"/>
                          <a:sym typeface="Josefin Sans"/>
                        </a:rPr>
                        <a:t>OMEGA Project Group and Project (LEA Formula Funds)</a:t>
                      </a:r>
                      <a:endParaRPr sz="1500" b="1">
                        <a:solidFill>
                          <a:schemeClr val="dk1"/>
                        </a:solidFill>
                        <a:latin typeface="Josefin Sans"/>
                        <a:ea typeface="Josefin Sans"/>
                        <a:cs typeface="Josefin Sans"/>
                        <a:sym typeface="Josefin Sans"/>
                      </a:endParaRPr>
                    </a:p>
                  </a:txBody>
                  <a:tcPr marL="91425" marR="91425" marT="91425" marB="91425"/>
                </a:tc>
                <a:tc>
                  <a:txBody>
                    <a:bodyPr/>
                    <a:lstStyle/>
                    <a:p>
                      <a:pPr marL="0" lvl="0" indent="0" algn="ctr" rtl="0">
                        <a:spcBef>
                          <a:spcPts val="0"/>
                        </a:spcBef>
                        <a:spcAft>
                          <a:spcPts val="0"/>
                        </a:spcAft>
                        <a:buNone/>
                      </a:pPr>
                      <a:r>
                        <a:rPr lang="en" sz="1500" b="1">
                          <a:latin typeface="Josefin Sans"/>
                          <a:ea typeface="Josefin Sans"/>
                          <a:cs typeface="Josefin Sans"/>
                          <a:sym typeface="Josefin Sans"/>
                        </a:rPr>
                        <a:t>Period of Performance</a:t>
                      </a:r>
                      <a:endParaRPr sz="1500" b="1">
                        <a:latin typeface="Josefin Sans"/>
                        <a:ea typeface="Josefin Sans"/>
                        <a:cs typeface="Josefin Sans"/>
                        <a:sym typeface="Josefin Sans"/>
                      </a:endParaRPr>
                    </a:p>
                  </a:txBody>
                  <a:tcPr marL="91425" marR="91425" marT="91425" marB="91425"/>
                </a:tc>
                <a:tc>
                  <a:txBody>
                    <a:bodyPr/>
                    <a:lstStyle/>
                    <a:p>
                      <a:pPr marL="0" lvl="0" indent="0" algn="ctr" rtl="0">
                        <a:spcBef>
                          <a:spcPts val="0"/>
                        </a:spcBef>
                        <a:spcAft>
                          <a:spcPts val="0"/>
                        </a:spcAft>
                        <a:buNone/>
                      </a:pPr>
                      <a:r>
                        <a:rPr lang="en" sz="1500" b="1">
                          <a:latin typeface="Josefin Sans"/>
                          <a:ea typeface="Josefin Sans"/>
                          <a:cs typeface="Josefin Sans"/>
                          <a:sym typeface="Josefin Sans"/>
                        </a:rPr>
                        <a:t>Deadline to Submit OMEGA Reimbursement Requests to VDOE</a:t>
                      </a:r>
                      <a:endParaRPr sz="1500" b="1">
                        <a:latin typeface="Josefin Sans"/>
                        <a:ea typeface="Josefin Sans"/>
                        <a:cs typeface="Josefin Sans"/>
                        <a:sym typeface="Josefin Sans"/>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sz="1500" b="1" dirty="0">
                          <a:solidFill>
                            <a:srgbClr val="C00000"/>
                          </a:solidFill>
                          <a:latin typeface="Josefin Sans"/>
                          <a:ea typeface="Josefin Sans"/>
                          <a:cs typeface="Josefin Sans"/>
                          <a:sym typeface="Josefin Sans"/>
                        </a:rPr>
                        <a:t>CARES Act</a:t>
                      </a:r>
                      <a:r>
                        <a:rPr lang="en" sz="1500" b="1" dirty="0">
                          <a:latin typeface="Josefin Sans"/>
                          <a:ea typeface="Josefin Sans"/>
                          <a:cs typeface="Josefin Sans"/>
                          <a:sym typeface="Josefin Sans"/>
                        </a:rPr>
                        <a:t> ESSER I </a:t>
                      </a:r>
                      <a:endParaRPr sz="1500" b="1" dirty="0">
                        <a:latin typeface="Josefin Sans"/>
                        <a:ea typeface="Josefin Sans"/>
                        <a:cs typeface="Josefin Sans"/>
                        <a:sym typeface="Josefin Sans"/>
                      </a:endParaRPr>
                    </a:p>
                    <a:p>
                      <a:pPr marL="0" lvl="0" indent="0" algn="l" rtl="0">
                        <a:spcBef>
                          <a:spcPts val="0"/>
                        </a:spcBef>
                        <a:spcAft>
                          <a:spcPts val="0"/>
                        </a:spcAft>
                        <a:buNone/>
                      </a:pPr>
                      <a:r>
                        <a:rPr lang="en" sz="1500" b="1" dirty="0">
                          <a:solidFill>
                            <a:schemeClr val="accent3"/>
                          </a:solidFill>
                          <a:latin typeface="Josefin Sans"/>
                          <a:ea typeface="Josefin Sans"/>
                          <a:cs typeface="Josefin Sans"/>
                          <a:sym typeface="Josefin Sans"/>
                        </a:rPr>
                        <a:t>APE60177</a:t>
                      </a:r>
                      <a:endParaRPr sz="1500" b="1" dirty="0">
                        <a:solidFill>
                          <a:schemeClr val="accent3"/>
                        </a:solidFill>
                        <a:latin typeface="Josefin Sans"/>
                        <a:ea typeface="Josefin Sans"/>
                        <a:cs typeface="Josefin Sans"/>
                        <a:sym typeface="Josefin Sans"/>
                      </a:endParaRPr>
                    </a:p>
                  </a:txBody>
                  <a:tcPr marL="91425" marR="91425" marT="91425" marB="91425"/>
                </a:tc>
                <a:tc>
                  <a:txBody>
                    <a:bodyPr/>
                    <a:lstStyle/>
                    <a:p>
                      <a:pPr marL="0" lvl="0" indent="0" algn="l" rtl="0">
                        <a:spcBef>
                          <a:spcPts val="0"/>
                        </a:spcBef>
                        <a:spcAft>
                          <a:spcPts val="0"/>
                        </a:spcAft>
                        <a:buNone/>
                      </a:pPr>
                      <a:r>
                        <a:rPr lang="en" sz="1500">
                          <a:latin typeface="Josefin Sans"/>
                          <a:ea typeface="Josefin Sans"/>
                          <a:cs typeface="Josefin Sans"/>
                          <a:sym typeface="Josefin Sans"/>
                        </a:rPr>
                        <a:t>March 13, 2020 - </a:t>
                      </a:r>
                      <a:endParaRPr sz="1500">
                        <a:latin typeface="Josefin Sans"/>
                        <a:ea typeface="Josefin Sans"/>
                        <a:cs typeface="Josefin Sans"/>
                        <a:sym typeface="Josefin Sans"/>
                      </a:endParaRPr>
                    </a:p>
                    <a:p>
                      <a:pPr marL="0" lvl="0" indent="0" algn="l" rtl="0">
                        <a:spcBef>
                          <a:spcPts val="0"/>
                        </a:spcBef>
                        <a:spcAft>
                          <a:spcPts val="0"/>
                        </a:spcAft>
                        <a:buNone/>
                      </a:pPr>
                      <a:r>
                        <a:rPr lang="en" sz="1500">
                          <a:latin typeface="Josefin Sans"/>
                          <a:ea typeface="Josefin Sans"/>
                          <a:cs typeface="Josefin Sans"/>
                          <a:sym typeface="Josefin Sans"/>
                        </a:rPr>
                        <a:t>September 30, 2022</a:t>
                      </a:r>
                      <a:endParaRPr sz="1500">
                        <a:latin typeface="Josefin Sans"/>
                        <a:ea typeface="Josefin Sans"/>
                        <a:cs typeface="Josefin Sans"/>
                        <a:sym typeface="Josefin Sans"/>
                      </a:endParaRPr>
                    </a:p>
                  </a:txBody>
                  <a:tcPr marL="91425" marR="91425" marT="91425" marB="91425"/>
                </a:tc>
                <a:tc>
                  <a:txBody>
                    <a:bodyPr/>
                    <a:lstStyle/>
                    <a:p>
                      <a:pPr marL="0" lvl="0" indent="0" algn="l" rtl="0">
                        <a:spcBef>
                          <a:spcPts val="0"/>
                        </a:spcBef>
                        <a:spcAft>
                          <a:spcPts val="0"/>
                        </a:spcAft>
                        <a:buNone/>
                      </a:pPr>
                      <a:r>
                        <a:rPr lang="en" sz="1500">
                          <a:latin typeface="Josefin Sans"/>
                          <a:ea typeface="Josefin Sans"/>
                          <a:cs typeface="Josefin Sans"/>
                          <a:sym typeface="Josefin Sans"/>
                        </a:rPr>
                        <a:t>November 15, 2022</a:t>
                      </a:r>
                      <a:endParaRPr sz="1500">
                        <a:latin typeface="Josefin Sans"/>
                        <a:ea typeface="Josefin Sans"/>
                        <a:cs typeface="Josefin Sans"/>
                        <a:sym typeface="Josefin Sans"/>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sz="1500" b="1" dirty="0">
                          <a:solidFill>
                            <a:srgbClr val="C00000"/>
                          </a:solidFill>
                          <a:latin typeface="Josefin Sans"/>
                          <a:ea typeface="Josefin Sans"/>
                          <a:cs typeface="Josefin Sans"/>
                          <a:sym typeface="Josefin Sans"/>
                        </a:rPr>
                        <a:t>CRRSA Act </a:t>
                      </a:r>
                      <a:r>
                        <a:rPr lang="en" sz="1500" b="1" dirty="0">
                          <a:latin typeface="Josefin Sans"/>
                          <a:ea typeface="Josefin Sans"/>
                          <a:cs typeface="Josefin Sans"/>
                          <a:sym typeface="Josefin Sans"/>
                        </a:rPr>
                        <a:t>ESSER II</a:t>
                      </a:r>
                      <a:endParaRPr sz="1500" b="1" dirty="0">
                        <a:latin typeface="Josefin Sans"/>
                        <a:ea typeface="Josefin Sans"/>
                        <a:cs typeface="Josefin Sans"/>
                        <a:sym typeface="Josefin Sans"/>
                      </a:endParaRPr>
                    </a:p>
                    <a:p>
                      <a:pPr marL="0" lvl="0" indent="0" algn="l" rtl="0">
                        <a:spcBef>
                          <a:spcPts val="0"/>
                        </a:spcBef>
                        <a:spcAft>
                          <a:spcPts val="0"/>
                        </a:spcAft>
                        <a:buNone/>
                      </a:pPr>
                      <a:r>
                        <a:rPr lang="en" sz="1500" b="1" dirty="0">
                          <a:solidFill>
                            <a:schemeClr val="accent3"/>
                          </a:solidFill>
                          <a:latin typeface="Josefin Sans"/>
                          <a:ea typeface="Josefin Sans"/>
                          <a:cs typeface="Josefin Sans"/>
                          <a:sym typeface="Josefin Sans"/>
                        </a:rPr>
                        <a:t>APE50195</a:t>
                      </a:r>
                      <a:endParaRPr sz="1500" b="1" dirty="0">
                        <a:solidFill>
                          <a:schemeClr val="accent3"/>
                        </a:solidFill>
                        <a:latin typeface="Josefin Sans"/>
                        <a:ea typeface="Josefin Sans"/>
                        <a:cs typeface="Josefin Sans"/>
                        <a:sym typeface="Josefin Sans"/>
                      </a:endParaRPr>
                    </a:p>
                  </a:txBody>
                  <a:tcPr marL="91425" marR="91425" marT="91425" marB="91425"/>
                </a:tc>
                <a:tc>
                  <a:txBody>
                    <a:bodyPr/>
                    <a:lstStyle/>
                    <a:p>
                      <a:pPr marL="0" lvl="0" indent="0" algn="l" rtl="0">
                        <a:spcBef>
                          <a:spcPts val="0"/>
                        </a:spcBef>
                        <a:spcAft>
                          <a:spcPts val="0"/>
                        </a:spcAft>
                        <a:buNone/>
                      </a:pPr>
                      <a:r>
                        <a:rPr lang="en" sz="1500">
                          <a:latin typeface="Josefin Sans"/>
                          <a:ea typeface="Josefin Sans"/>
                          <a:cs typeface="Josefin Sans"/>
                          <a:sym typeface="Josefin Sans"/>
                        </a:rPr>
                        <a:t>March 13, 2020 - </a:t>
                      </a:r>
                      <a:endParaRPr sz="1500">
                        <a:latin typeface="Josefin Sans"/>
                        <a:ea typeface="Josefin Sans"/>
                        <a:cs typeface="Josefin Sans"/>
                        <a:sym typeface="Josefin Sans"/>
                      </a:endParaRPr>
                    </a:p>
                    <a:p>
                      <a:pPr marL="0" lvl="0" indent="0" algn="l" rtl="0">
                        <a:spcBef>
                          <a:spcPts val="0"/>
                        </a:spcBef>
                        <a:spcAft>
                          <a:spcPts val="0"/>
                        </a:spcAft>
                        <a:buNone/>
                      </a:pPr>
                      <a:r>
                        <a:rPr lang="en" sz="1500">
                          <a:latin typeface="Josefin Sans"/>
                          <a:ea typeface="Josefin Sans"/>
                          <a:cs typeface="Josefin Sans"/>
                          <a:sym typeface="Josefin Sans"/>
                        </a:rPr>
                        <a:t>September 30, 2023</a:t>
                      </a:r>
                      <a:endParaRPr sz="1500">
                        <a:latin typeface="Josefin Sans"/>
                        <a:ea typeface="Josefin Sans"/>
                        <a:cs typeface="Josefin Sans"/>
                        <a:sym typeface="Josefin Sans"/>
                      </a:endParaRPr>
                    </a:p>
                  </a:txBody>
                  <a:tcPr marL="91425" marR="91425" marT="91425" marB="91425"/>
                </a:tc>
                <a:tc>
                  <a:txBody>
                    <a:bodyPr/>
                    <a:lstStyle/>
                    <a:p>
                      <a:pPr marL="0" lvl="0" indent="0" algn="l" rtl="0">
                        <a:spcBef>
                          <a:spcPts val="0"/>
                        </a:spcBef>
                        <a:spcAft>
                          <a:spcPts val="0"/>
                        </a:spcAft>
                        <a:buNone/>
                      </a:pPr>
                      <a:r>
                        <a:rPr lang="en" sz="1500">
                          <a:latin typeface="Josefin Sans"/>
                          <a:ea typeface="Josefin Sans"/>
                          <a:cs typeface="Josefin Sans"/>
                          <a:sym typeface="Josefin Sans"/>
                        </a:rPr>
                        <a:t>November 15, 2023</a:t>
                      </a:r>
                      <a:endParaRPr sz="1500">
                        <a:latin typeface="Josefin Sans"/>
                        <a:ea typeface="Josefin Sans"/>
                        <a:cs typeface="Josefin Sans"/>
                        <a:sym typeface="Josefin Sans"/>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sz="1500" b="1" dirty="0">
                          <a:solidFill>
                            <a:srgbClr val="C00000"/>
                          </a:solidFill>
                          <a:latin typeface="Josefin Sans"/>
                          <a:ea typeface="Josefin Sans"/>
                          <a:cs typeface="Josefin Sans"/>
                          <a:sym typeface="Josefin Sans"/>
                        </a:rPr>
                        <a:t>ARP Act </a:t>
                      </a:r>
                      <a:r>
                        <a:rPr lang="en" sz="1500" b="1" dirty="0">
                          <a:latin typeface="Josefin Sans"/>
                          <a:ea typeface="Josefin Sans"/>
                          <a:cs typeface="Josefin Sans"/>
                          <a:sym typeface="Josefin Sans"/>
                        </a:rPr>
                        <a:t>ESSER III</a:t>
                      </a:r>
                      <a:endParaRPr sz="1500" b="1" dirty="0">
                        <a:latin typeface="Josefin Sans"/>
                        <a:ea typeface="Josefin Sans"/>
                        <a:cs typeface="Josefin Sans"/>
                        <a:sym typeface="Josefin Sans"/>
                      </a:endParaRPr>
                    </a:p>
                    <a:p>
                      <a:pPr marL="0" lvl="0" indent="0" algn="l" rtl="0">
                        <a:spcBef>
                          <a:spcPts val="0"/>
                        </a:spcBef>
                        <a:spcAft>
                          <a:spcPts val="0"/>
                        </a:spcAft>
                        <a:buNone/>
                      </a:pPr>
                      <a:r>
                        <a:rPr lang="en" sz="1500" b="1" dirty="0">
                          <a:solidFill>
                            <a:schemeClr val="accent3"/>
                          </a:solidFill>
                          <a:latin typeface="Josefin Sans"/>
                          <a:ea typeface="Josefin Sans"/>
                          <a:cs typeface="Josefin Sans"/>
                          <a:sym typeface="Josefin Sans"/>
                        </a:rPr>
                        <a:t>APE50193</a:t>
                      </a:r>
                      <a:endParaRPr sz="1500" b="1" dirty="0">
                        <a:solidFill>
                          <a:schemeClr val="accent3"/>
                        </a:solidFill>
                        <a:latin typeface="Josefin Sans"/>
                        <a:ea typeface="Josefin Sans"/>
                        <a:cs typeface="Josefin Sans"/>
                        <a:sym typeface="Josefin Sans"/>
                      </a:endParaRPr>
                    </a:p>
                  </a:txBody>
                  <a:tcPr marL="91425" marR="91425" marT="91425" marB="91425"/>
                </a:tc>
                <a:tc>
                  <a:txBody>
                    <a:bodyPr/>
                    <a:lstStyle/>
                    <a:p>
                      <a:pPr marL="0" lvl="0" indent="0" algn="l" rtl="0">
                        <a:spcBef>
                          <a:spcPts val="0"/>
                        </a:spcBef>
                        <a:spcAft>
                          <a:spcPts val="0"/>
                        </a:spcAft>
                        <a:buNone/>
                      </a:pPr>
                      <a:r>
                        <a:rPr lang="en" sz="1500">
                          <a:latin typeface="Josefin Sans"/>
                          <a:ea typeface="Josefin Sans"/>
                          <a:cs typeface="Josefin Sans"/>
                          <a:sym typeface="Josefin Sans"/>
                        </a:rPr>
                        <a:t>March 13, 2020 - </a:t>
                      </a:r>
                      <a:endParaRPr sz="1500">
                        <a:latin typeface="Josefin Sans"/>
                        <a:ea typeface="Josefin Sans"/>
                        <a:cs typeface="Josefin Sans"/>
                        <a:sym typeface="Josefin Sans"/>
                      </a:endParaRPr>
                    </a:p>
                    <a:p>
                      <a:pPr marL="0" lvl="0" indent="0" algn="l" rtl="0">
                        <a:spcBef>
                          <a:spcPts val="0"/>
                        </a:spcBef>
                        <a:spcAft>
                          <a:spcPts val="0"/>
                        </a:spcAft>
                        <a:buNone/>
                      </a:pPr>
                      <a:r>
                        <a:rPr lang="en" sz="1500">
                          <a:latin typeface="Josefin Sans"/>
                          <a:ea typeface="Josefin Sans"/>
                          <a:cs typeface="Josefin Sans"/>
                          <a:sym typeface="Josefin Sans"/>
                        </a:rPr>
                        <a:t>September 30, 2024</a:t>
                      </a:r>
                      <a:endParaRPr sz="1500">
                        <a:latin typeface="Josefin Sans"/>
                        <a:ea typeface="Josefin Sans"/>
                        <a:cs typeface="Josefin Sans"/>
                        <a:sym typeface="Josefin Sans"/>
                      </a:endParaRPr>
                    </a:p>
                  </a:txBody>
                  <a:tcPr marL="91425" marR="91425" marT="91425" marB="91425"/>
                </a:tc>
                <a:tc>
                  <a:txBody>
                    <a:bodyPr/>
                    <a:lstStyle/>
                    <a:p>
                      <a:pPr marL="0" lvl="0" indent="0" algn="l" rtl="0">
                        <a:spcBef>
                          <a:spcPts val="0"/>
                        </a:spcBef>
                        <a:spcAft>
                          <a:spcPts val="0"/>
                        </a:spcAft>
                        <a:buNone/>
                      </a:pPr>
                      <a:r>
                        <a:rPr lang="en" sz="1500" dirty="0">
                          <a:latin typeface="Josefin Sans"/>
                          <a:ea typeface="Josefin Sans"/>
                          <a:cs typeface="Josefin Sans"/>
                          <a:sym typeface="Josefin Sans"/>
                        </a:rPr>
                        <a:t>November 15, 2024</a:t>
                      </a:r>
                      <a:endParaRPr sz="1500" dirty="0">
                        <a:latin typeface="Josefin Sans"/>
                        <a:ea typeface="Josefin Sans"/>
                        <a:cs typeface="Josefin Sans"/>
                        <a:sym typeface="Josefin Sans"/>
                      </a:endParaRPr>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49"/>
          <p:cNvSpPr txBox="1">
            <a:spLocks noGrp="1"/>
          </p:cNvSpPr>
          <p:nvPr>
            <p:ph type="title"/>
          </p:nvPr>
        </p:nvSpPr>
        <p:spPr>
          <a:xfrm>
            <a:off x="623888" y="827594"/>
            <a:ext cx="7886700" cy="21396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3600" dirty="0">
                <a:solidFill>
                  <a:schemeClr val="accent3"/>
                </a:solidFill>
                <a:latin typeface="Josefin Sans"/>
                <a:ea typeface="Josefin Sans"/>
                <a:cs typeface="Josefin Sans"/>
                <a:sym typeface="Josefin Sans"/>
              </a:rPr>
              <a:t>UPDATES</a:t>
            </a:r>
            <a:endParaRPr sz="3600" dirty="0">
              <a:solidFill>
                <a:schemeClr val="accent3"/>
              </a:solidFill>
              <a:latin typeface="Josefin Sans"/>
              <a:ea typeface="Josefin Sans"/>
              <a:cs typeface="Josefin Sans"/>
              <a:sym typeface="Josefin Sans"/>
            </a:endParaRPr>
          </a:p>
        </p:txBody>
      </p:sp>
      <p:sp>
        <p:nvSpPr>
          <p:cNvPr id="325" name="Google Shape;325;p49"/>
          <p:cNvSpPr txBox="1">
            <a:spLocks noGrp="1"/>
          </p:cNvSpPr>
          <p:nvPr>
            <p:ph type="body" idx="1"/>
          </p:nvPr>
        </p:nvSpPr>
        <p:spPr>
          <a:xfrm>
            <a:off x="623888" y="3084293"/>
            <a:ext cx="7886700" cy="11250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endParaRPr/>
          </a:p>
        </p:txBody>
      </p:sp>
    </p:spTree>
    <p:extLst>
      <p:ext uri="{BB962C8B-B14F-4D97-AF65-F5344CB8AC3E}">
        <p14:creationId xmlns:p14="http://schemas.microsoft.com/office/powerpoint/2010/main" val="1382727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62"/>
          <p:cNvSpPr txBox="1">
            <a:spLocks noGrp="1"/>
          </p:cNvSpPr>
          <p:nvPr>
            <p:ph type="title"/>
          </p:nvPr>
        </p:nvSpPr>
        <p:spPr>
          <a:xfrm>
            <a:off x="628650" y="858440"/>
            <a:ext cx="7886700" cy="6621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sz="2400" dirty="0">
                <a:latin typeface="Josefin Sans"/>
                <a:ea typeface="Josefin Sans"/>
                <a:cs typeface="Josefin Sans"/>
                <a:sym typeface="Josefin Sans"/>
              </a:rPr>
              <a:t>ARP ESSER III State Set-Aside Application Process</a:t>
            </a:r>
            <a:endParaRPr sz="2400" dirty="0">
              <a:latin typeface="Josefin Sans"/>
              <a:ea typeface="Josefin Sans"/>
              <a:cs typeface="Josefin Sans"/>
              <a:sym typeface="Josefin Sans"/>
            </a:endParaRPr>
          </a:p>
        </p:txBody>
      </p:sp>
      <p:sp>
        <p:nvSpPr>
          <p:cNvPr id="409" name="Google Shape;409;p62"/>
          <p:cNvSpPr txBox="1">
            <a:spLocks noGrp="1"/>
          </p:cNvSpPr>
          <p:nvPr>
            <p:ph type="body" idx="1"/>
          </p:nvPr>
        </p:nvSpPr>
        <p:spPr>
          <a:xfrm>
            <a:off x="393050" y="1532275"/>
            <a:ext cx="8122200" cy="2948100"/>
          </a:xfrm>
          <a:prstGeom prst="rect">
            <a:avLst/>
          </a:prstGeom>
        </p:spPr>
        <p:txBody>
          <a:bodyPr spcFirstLastPara="1" wrap="square" lIns="68575" tIns="34275" rIns="68575" bIns="34275" anchor="t" anchorCtr="0">
            <a:noAutofit/>
          </a:bodyPr>
          <a:lstStyle/>
          <a:p>
            <a:pPr lvl="0">
              <a:lnSpc>
                <a:spcPct val="115000"/>
              </a:lnSpc>
              <a:spcBef>
                <a:spcPts val="0"/>
              </a:spcBef>
              <a:buFont typeface="Josefin Sans"/>
              <a:buChar char="•"/>
            </a:pPr>
            <a:r>
              <a:rPr lang="en-US" sz="1600" dirty="0">
                <a:latin typeface="Josefin Sans"/>
                <a:ea typeface="Josefin Sans"/>
                <a:cs typeface="Josefin Sans"/>
                <a:sym typeface="Josefin Sans"/>
                <a:hlinkClick r:id="rId3"/>
              </a:rPr>
              <a:t>Superintendent’s Memo #291-21</a:t>
            </a:r>
            <a:r>
              <a:rPr lang="en-US" sz="1600" dirty="0">
                <a:latin typeface="Josefin Sans"/>
                <a:ea typeface="Josefin Sans"/>
                <a:cs typeface="Josefin Sans"/>
                <a:sym typeface="Josefin Sans"/>
              </a:rPr>
              <a:t> announced the </a:t>
            </a:r>
            <a:r>
              <a:rPr lang="en-US" sz="1600" dirty="0">
                <a:latin typeface="Josefin Sans"/>
                <a:ea typeface="Josefin Sans"/>
                <a:cs typeface="Josefin Sans"/>
              </a:rPr>
              <a:t>ARP Act ESSER III competitive application process for three programs</a:t>
            </a:r>
            <a:endParaRPr sz="1600" dirty="0">
              <a:latin typeface="Josefin Sans"/>
              <a:ea typeface="Josefin Sans"/>
              <a:cs typeface="Josefin Sans"/>
              <a:sym typeface="Josefin Sans"/>
            </a:endParaRPr>
          </a:p>
          <a:p>
            <a:pPr marL="457200" lvl="0" indent="-317500" algn="l" rtl="0">
              <a:lnSpc>
                <a:spcPct val="115000"/>
              </a:lnSpc>
              <a:spcBef>
                <a:spcPts val="0"/>
              </a:spcBef>
              <a:spcAft>
                <a:spcPts val="0"/>
              </a:spcAft>
              <a:buSzPts val="1400"/>
              <a:buFont typeface="Josefin Sans"/>
              <a:buChar char="•"/>
            </a:pPr>
            <a:r>
              <a:rPr lang="en-US" sz="1600" dirty="0">
                <a:latin typeface="Josefin Sans"/>
                <a:ea typeface="Josefin Sans"/>
                <a:cs typeface="Josefin Sans"/>
                <a:sym typeface="Josefin Sans"/>
              </a:rPr>
              <a:t>Applications were due December 1, 2021</a:t>
            </a:r>
          </a:p>
          <a:p>
            <a:pPr marL="457200" lvl="0" indent="-317500" algn="l" rtl="0">
              <a:lnSpc>
                <a:spcPct val="115000"/>
              </a:lnSpc>
              <a:spcBef>
                <a:spcPts val="0"/>
              </a:spcBef>
              <a:spcAft>
                <a:spcPts val="0"/>
              </a:spcAft>
              <a:buSzPts val="1400"/>
              <a:buFont typeface="Josefin Sans"/>
              <a:buChar char="•"/>
            </a:pPr>
            <a:r>
              <a:rPr lang="en-US" sz="1600" dirty="0">
                <a:latin typeface="Josefin Sans"/>
                <a:ea typeface="Josefin Sans"/>
                <a:cs typeface="Josefin Sans"/>
                <a:sym typeface="Josefin Sans"/>
              </a:rPr>
              <a:t>All applications have been reviewed at OMEGA Level 5; applications that were returned for revisions were due on January 7, 2022</a:t>
            </a:r>
          </a:p>
          <a:p>
            <a:pPr marL="457200" lvl="0" indent="-317500" algn="l" rtl="0">
              <a:lnSpc>
                <a:spcPct val="115000"/>
              </a:lnSpc>
              <a:spcBef>
                <a:spcPts val="0"/>
              </a:spcBef>
              <a:spcAft>
                <a:spcPts val="0"/>
              </a:spcAft>
              <a:buSzPts val="1400"/>
              <a:buFont typeface="Josefin Sans"/>
              <a:buChar char="•"/>
            </a:pPr>
            <a:r>
              <a:rPr lang="en-US" sz="1600" dirty="0">
                <a:latin typeface="Josefin Sans"/>
                <a:ea typeface="Josefin Sans"/>
                <a:cs typeface="Josefin Sans"/>
                <a:sym typeface="Josefin Sans"/>
              </a:rPr>
              <a:t>Application requests far exceeded the available funding</a:t>
            </a:r>
          </a:p>
          <a:p>
            <a:pPr lvl="1">
              <a:lnSpc>
                <a:spcPct val="115000"/>
              </a:lnSpc>
              <a:spcBef>
                <a:spcPts val="0"/>
              </a:spcBef>
              <a:buFont typeface="Josefin Sans"/>
              <a:buChar char="•"/>
            </a:pPr>
            <a:r>
              <a:rPr lang="en-US" sz="1300" dirty="0">
                <a:latin typeface="Josefin Sans"/>
                <a:ea typeface="Josefin Sans"/>
                <a:cs typeface="Josefin Sans"/>
                <a:sym typeface="Josefin Sans"/>
              </a:rPr>
              <a:t>Summer Learning – 66 applications, $79 million requested</a:t>
            </a:r>
          </a:p>
          <a:p>
            <a:pPr lvl="1">
              <a:lnSpc>
                <a:spcPct val="115000"/>
              </a:lnSpc>
              <a:spcBef>
                <a:spcPts val="0"/>
              </a:spcBef>
              <a:buFont typeface="Josefin Sans"/>
              <a:buChar char="•"/>
            </a:pPr>
            <a:r>
              <a:rPr lang="en-US" sz="1300" dirty="0">
                <a:latin typeface="Josefin Sans"/>
                <a:ea typeface="Josefin Sans"/>
                <a:cs typeface="Josefin Sans"/>
                <a:sym typeface="Josefin Sans"/>
              </a:rPr>
              <a:t>Before and After School – 77 applications, $66 million</a:t>
            </a:r>
          </a:p>
          <a:p>
            <a:pPr lvl="1">
              <a:lnSpc>
                <a:spcPct val="115000"/>
              </a:lnSpc>
              <a:spcBef>
                <a:spcPts val="0"/>
              </a:spcBef>
              <a:buFont typeface="Josefin Sans"/>
              <a:buChar char="•"/>
            </a:pPr>
            <a:r>
              <a:rPr lang="en-US" sz="1300" dirty="0">
                <a:latin typeface="Josefin Sans"/>
                <a:ea typeface="Josefin Sans"/>
                <a:cs typeface="Josefin Sans"/>
                <a:sym typeface="Josefin Sans"/>
              </a:rPr>
              <a:t>Addressing Unfinished Learning – 77 applications, $192 million</a:t>
            </a:r>
          </a:p>
          <a:p>
            <a:pPr marL="457200" lvl="0" indent="-317500" algn="l" rtl="0">
              <a:lnSpc>
                <a:spcPct val="115000"/>
              </a:lnSpc>
              <a:spcBef>
                <a:spcPts val="0"/>
              </a:spcBef>
              <a:spcAft>
                <a:spcPts val="0"/>
              </a:spcAft>
              <a:buSzPts val="1400"/>
              <a:buFont typeface="Josefin Sans"/>
              <a:buChar char="•"/>
            </a:pPr>
            <a:r>
              <a:rPr lang="en-US" sz="1600" dirty="0">
                <a:latin typeface="Josefin Sans"/>
                <a:ea typeface="Josefin Sans"/>
                <a:cs typeface="Josefin Sans"/>
                <a:sym typeface="Josefin Sans"/>
              </a:rPr>
              <a:t>Notification of awards is anticipated at the end of January</a:t>
            </a:r>
            <a:endParaRPr sz="1600" dirty="0">
              <a:latin typeface="Josefin Sans"/>
              <a:ea typeface="Josefin Sans"/>
              <a:cs typeface="Josefin Sans"/>
              <a:sym typeface="Josefi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62"/>
          <p:cNvSpPr txBox="1">
            <a:spLocks noGrp="1"/>
          </p:cNvSpPr>
          <p:nvPr>
            <p:ph type="title"/>
          </p:nvPr>
        </p:nvSpPr>
        <p:spPr>
          <a:xfrm>
            <a:off x="628650" y="858440"/>
            <a:ext cx="7886700" cy="6621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sz="2400" dirty="0">
                <a:latin typeface="Josefin Sans"/>
                <a:ea typeface="Josefin Sans"/>
                <a:cs typeface="Josefin Sans"/>
                <a:sym typeface="Josefin Sans"/>
              </a:rPr>
              <a:t>Program Monitoring</a:t>
            </a:r>
            <a:endParaRPr sz="2400" dirty="0">
              <a:latin typeface="Josefin Sans"/>
              <a:ea typeface="Josefin Sans"/>
              <a:cs typeface="Josefin Sans"/>
              <a:sym typeface="Josefin Sans"/>
            </a:endParaRPr>
          </a:p>
        </p:txBody>
      </p:sp>
      <p:sp>
        <p:nvSpPr>
          <p:cNvPr id="409" name="Google Shape;409;p62"/>
          <p:cNvSpPr txBox="1">
            <a:spLocks noGrp="1"/>
          </p:cNvSpPr>
          <p:nvPr>
            <p:ph type="body" idx="1"/>
          </p:nvPr>
        </p:nvSpPr>
        <p:spPr>
          <a:xfrm>
            <a:off x="393050" y="1384595"/>
            <a:ext cx="8122200" cy="2948100"/>
          </a:xfrm>
          <a:prstGeom prst="rect">
            <a:avLst/>
          </a:prstGeom>
        </p:spPr>
        <p:txBody>
          <a:bodyPr spcFirstLastPara="1" wrap="square" lIns="68575" tIns="34275" rIns="68575" bIns="34275" anchor="t" anchorCtr="0">
            <a:noAutofit/>
          </a:bodyPr>
          <a:lstStyle/>
          <a:p>
            <a:pPr lvl="0">
              <a:lnSpc>
                <a:spcPct val="115000"/>
              </a:lnSpc>
              <a:spcBef>
                <a:spcPts val="0"/>
              </a:spcBef>
              <a:buFont typeface="Josefin Sans"/>
              <a:buChar char="•"/>
            </a:pPr>
            <a:r>
              <a:rPr lang="en-US" sz="1600" dirty="0">
                <a:latin typeface="Josefin Sans"/>
                <a:ea typeface="Josefin Sans"/>
                <a:cs typeface="Josefin Sans"/>
                <a:sym typeface="Josefin Sans"/>
                <a:hlinkClick r:id="rId3"/>
              </a:rPr>
              <a:t>Superintendent’s Memo #321-21</a:t>
            </a:r>
            <a:r>
              <a:rPr lang="en-US" sz="1600" dirty="0">
                <a:latin typeface="Josefin Sans"/>
                <a:ea typeface="Josefin Sans"/>
                <a:cs typeface="Josefin Sans"/>
                <a:sym typeface="Josefin Sans"/>
              </a:rPr>
              <a:t> announced program monitoring for </a:t>
            </a:r>
            <a:r>
              <a:rPr lang="en-US" sz="1600" dirty="0">
                <a:latin typeface="Josefin Sans"/>
                <a:ea typeface="Josefin Sans"/>
                <a:cs typeface="Josefin Sans"/>
              </a:rPr>
              <a:t>certain federal pandemic relief programs:</a:t>
            </a:r>
          </a:p>
          <a:p>
            <a:pPr lvl="1">
              <a:lnSpc>
                <a:spcPct val="115000"/>
              </a:lnSpc>
              <a:spcBef>
                <a:spcPts val="0"/>
              </a:spcBef>
              <a:buFont typeface="Josefin Sans"/>
              <a:buChar char="•"/>
            </a:pPr>
            <a:r>
              <a:rPr lang="en-US" sz="1300" dirty="0"/>
              <a:t>ESSER I, II, and III formula grants</a:t>
            </a:r>
          </a:p>
          <a:p>
            <a:pPr lvl="1">
              <a:lnSpc>
                <a:spcPct val="115000"/>
              </a:lnSpc>
              <a:spcBef>
                <a:spcPts val="0"/>
              </a:spcBef>
              <a:buFont typeface="Josefin Sans"/>
              <a:buChar char="•"/>
            </a:pPr>
            <a:r>
              <a:rPr lang="en-US" sz="1300" dirty="0"/>
              <a:t>ESSER I and Governor’s Emergency Education Relief (GEER) I state set-aside grants</a:t>
            </a:r>
          </a:p>
          <a:p>
            <a:pPr lvl="1">
              <a:lnSpc>
                <a:spcPct val="115000"/>
              </a:lnSpc>
              <a:spcBef>
                <a:spcPts val="0"/>
              </a:spcBef>
              <a:buFont typeface="Josefin Sans"/>
              <a:buChar char="•"/>
            </a:pPr>
            <a:r>
              <a:rPr lang="en-US" sz="1300" dirty="0"/>
              <a:t>ESSER II state set-aside grants </a:t>
            </a:r>
            <a:endParaRPr sz="1300" dirty="0">
              <a:latin typeface="Josefin Sans"/>
              <a:ea typeface="Josefin Sans"/>
              <a:cs typeface="Josefin Sans"/>
              <a:sym typeface="Josefin Sans"/>
            </a:endParaRPr>
          </a:p>
          <a:p>
            <a:pPr marL="457200" lvl="0" indent="-317500" algn="l" rtl="0">
              <a:lnSpc>
                <a:spcPct val="115000"/>
              </a:lnSpc>
              <a:spcBef>
                <a:spcPts val="0"/>
              </a:spcBef>
              <a:spcAft>
                <a:spcPts val="0"/>
              </a:spcAft>
              <a:buSzPts val="1400"/>
              <a:buFont typeface="Josefin Sans"/>
              <a:buChar char="•"/>
            </a:pPr>
            <a:r>
              <a:rPr lang="en-US" sz="1600" dirty="0">
                <a:latin typeface="Josefin Sans"/>
                <a:ea typeface="Josefin Sans"/>
                <a:cs typeface="Josefin Sans"/>
                <a:sym typeface="Josefin Sans"/>
              </a:rPr>
              <a:t>2022 monitoring will occur in two rounds – winter/spring and summer</a:t>
            </a:r>
          </a:p>
          <a:p>
            <a:pPr marL="457200" lvl="0" indent="-317500" algn="l" rtl="0">
              <a:lnSpc>
                <a:spcPct val="115000"/>
              </a:lnSpc>
              <a:spcBef>
                <a:spcPts val="0"/>
              </a:spcBef>
              <a:spcAft>
                <a:spcPts val="0"/>
              </a:spcAft>
              <a:buSzPts val="1400"/>
              <a:buFont typeface="Josefin Sans"/>
              <a:buChar char="•"/>
            </a:pPr>
            <a:r>
              <a:rPr lang="en-US" sz="1600" dirty="0">
                <a:latin typeface="Josefin Sans"/>
                <a:ea typeface="Josefin Sans"/>
                <a:cs typeface="Josefin Sans"/>
                <a:sym typeface="Josefin Sans"/>
              </a:rPr>
              <a:t>All monitoring will be conducted virtually</a:t>
            </a:r>
          </a:p>
          <a:p>
            <a:pPr marL="457200" lvl="0" indent="-317500" algn="l" rtl="0">
              <a:lnSpc>
                <a:spcPct val="115000"/>
              </a:lnSpc>
              <a:spcBef>
                <a:spcPts val="0"/>
              </a:spcBef>
              <a:spcAft>
                <a:spcPts val="0"/>
              </a:spcAft>
              <a:buSzPts val="1400"/>
              <a:buFont typeface="Josefin Sans"/>
              <a:buChar char="•"/>
            </a:pPr>
            <a:r>
              <a:rPr lang="en-US" sz="1600" dirty="0">
                <a:latin typeface="Josefin Sans"/>
                <a:ea typeface="Josefin Sans"/>
                <a:cs typeface="Josefin Sans"/>
                <a:sym typeface="Josefin Sans"/>
              </a:rPr>
              <a:t>The Office of Federal Pandemic Relief Programs will host a webinar on </a:t>
            </a:r>
            <a:r>
              <a:rPr lang="en-US" sz="1600" b="1" dirty="0">
                <a:solidFill>
                  <a:schemeClr val="accent3"/>
                </a:solidFill>
                <a:latin typeface="Josefin Sans"/>
                <a:ea typeface="Josefin Sans"/>
                <a:cs typeface="Josefin Sans"/>
                <a:sym typeface="Josefin Sans"/>
              </a:rPr>
              <a:t>Wednesday, January 12, 2022 at 2:00 p.m.</a:t>
            </a:r>
            <a:r>
              <a:rPr lang="en-US" sz="1600" dirty="0">
                <a:latin typeface="Josefin Sans"/>
                <a:ea typeface="Josefin Sans"/>
                <a:cs typeface="Josefin Sans"/>
                <a:sym typeface="Josefin Sans"/>
              </a:rPr>
              <a:t> to discuss the monitoring process and protocol documents</a:t>
            </a:r>
          </a:p>
          <a:p>
            <a:pPr marL="457200" lvl="0" indent="-317500" algn="l" rtl="0">
              <a:lnSpc>
                <a:spcPct val="115000"/>
              </a:lnSpc>
              <a:spcBef>
                <a:spcPts val="0"/>
              </a:spcBef>
              <a:spcAft>
                <a:spcPts val="0"/>
              </a:spcAft>
              <a:buSzPts val="1400"/>
              <a:buFont typeface="Josefin Sans"/>
              <a:buChar char="•"/>
            </a:pPr>
            <a:r>
              <a:rPr lang="en-US" sz="1600" dirty="0">
                <a:latin typeface="Josefin Sans"/>
                <a:ea typeface="Josefin Sans"/>
                <a:cs typeface="Josefin Sans"/>
                <a:sym typeface="Josefin Sans"/>
              </a:rPr>
              <a:t>The webinar is intended for school divisions that will participate in winter/spring 2022 monitoring, but is open to all divisions</a:t>
            </a:r>
          </a:p>
        </p:txBody>
      </p:sp>
    </p:spTree>
    <p:extLst>
      <p:ext uri="{BB962C8B-B14F-4D97-AF65-F5344CB8AC3E}">
        <p14:creationId xmlns:p14="http://schemas.microsoft.com/office/powerpoint/2010/main" val="218895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latin typeface="Josefin Sans" panose="020B0604020202020204" charset="0"/>
              </a:rPr>
              <a:t>Winter/Spring 2022</a:t>
            </a:r>
          </a:p>
        </p:txBody>
      </p:sp>
      <p:sp>
        <p:nvSpPr>
          <p:cNvPr id="3" name="Text Placeholder 2"/>
          <p:cNvSpPr>
            <a:spLocks noGrp="1"/>
          </p:cNvSpPr>
          <p:nvPr>
            <p:ph type="body" idx="1"/>
          </p:nvPr>
        </p:nvSpPr>
        <p:spPr/>
        <p:txBody>
          <a:bodyPr>
            <a:normAutofit fontScale="92500" lnSpcReduction="10000"/>
          </a:bodyPr>
          <a:lstStyle/>
          <a:p>
            <a:r>
              <a:rPr lang="en-US" dirty="0">
                <a:latin typeface="Josefin Sans" panose="020B0604020202020204" charset="0"/>
              </a:rPr>
              <a:t>Bath</a:t>
            </a:r>
          </a:p>
          <a:p>
            <a:r>
              <a:rPr lang="en-US" dirty="0">
                <a:latin typeface="Josefin Sans" panose="020B0604020202020204" charset="0"/>
              </a:rPr>
              <a:t>Charlottesville</a:t>
            </a:r>
          </a:p>
          <a:p>
            <a:r>
              <a:rPr lang="en-US" dirty="0">
                <a:latin typeface="Josefin Sans" panose="020B0604020202020204" charset="0"/>
              </a:rPr>
              <a:t>Chesapeake</a:t>
            </a:r>
          </a:p>
          <a:p>
            <a:r>
              <a:rPr lang="en-US" dirty="0">
                <a:latin typeface="Josefin Sans" panose="020B0604020202020204" charset="0"/>
              </a:rPr>
              <a:t>Franklin County</a:t>
            </a:r>
          </a:p>
          <a:p>
            <a:r>
              <a:rPr lang="en-US" dirty="0">
                <a:latin typeface="Josefin Sans" panose="020B0604020202020204" charset="0"/>
              </a:rPr>
              <a:t>Frederick</a:t>
            </a:r>
          </a:p>
          <a:p>
            <a:r>
              <a:rPr lang="en-US" dirty="0">
                <a:latin typeface="Josefin Sans" panose="020B0604020202020204" charset="0"/>
              </a:rPr>
              <a:t>Greene</a:t>
            </a:r>
          </a:p>
          <a:p>
            <a:r>
              <a:rPr lang="en-US" dirty="0">
                <a:latin typeface="Josefin Sans" panose="020B0604020202020204" charset="0"/>
              </a:rPr>
              <a:t>Hanover</a:t>
            </a:r>
          </a:p>
          <a:p>
            <a:r>
              <a:rPr lang="en-US" dirty="0">
                <a:latin typeface="Josefin Sans" panose="020B0604020202020204" charset="0"/>
              </a:rPr>
              <a:t>Loudoun</a:t>
            </a:r>
          </a:p>
          <a:p>
            <a:r>
              <a:rPr lang="en-US" dirty="0">
                <a:latin typeface="Josefin Sans" panose="020B0604020202020204" charset="0"/>
              </a:rPr>
              <a:t>Pittsylvania</a:t>
            </a:r>
          </a:p>
          <a:p>
            <a:endParaRPr lang="en-US" dirty="0"/>
          </a:p>
        </p:txBody>
      </p:sp>
      <p:sp>
        <p:nvSpPr>
          <p:cNvPr id="4" name="Text Placeholder 3"/>
          <p:cNvSpPr>
            <a:spLocks noGrp="1"/>
          </p:cNvSpPr>
          <p:nvPr>
            <p:ph type="body" idx="2"/>
          </p:nvPr>
        </p:nvSpPr>
        <p:spPr/>
        <p:txBody>
          <a:bodyPr>
            <a:normAutofit/>
          </a:bodyPr>
          <a:lstStyle/>
          <a:p>
            <a:r>
              <a:rPr lang="en-US" sz="1900" dirty="0">
                <a:latin typeface="Josefin Sans" panose="020B0604020202020204" charset="0"/>
              </a:rPr>
              <a:t>Portsmouth</a:t>
            </a:r>
          </a:p>
          <a:p>
            <a:r>
              <a:rPr lang="en-US" sz="1900" dirty="0">
                <a:latin typeface="Josefin Sans" panose="020B0604020202020204" charset="0"/>
              </a:rPr>
              <a:t>Roanoke City</a:t>
            </a:r>
          </a:p>
          <a:p>
            <a:r>
              <a:rPr lang="en-US" sz="1900" dirty="0">
                <a:latin typeface="Josefin Sans" panose="020B0604020202020204" charset="0"/>
              </a:rPr>
              <a:t>Spotsylvania</a:t>
            </a:r>
          </a:p>
          <a:p>
            <a:r>
              <a:rPr lang="en-US" sz="1900" dirty="0">
                <a:latin typeface="Josefin Sans" panose="020B0604020202020204" charset="0"/>
              </a:rPr>
              <a:t>Suffolk</a:t>
            </a:r>
          </a:p>
          <a:p>
            <a:r>
              <a:rPr lang="en-US" sz="1900" dirty="0">
                <a:latin typeface="Josefin Sans" panose="020B0604020202020204" charset="0"/>
              </a:rPr>
              <a:t>Sussex</a:t>
            </a:r>
          </a:p>
          <a:p>
            <a:r>
              <a:rPr lang="en-US" sz="1900" dirty="0">
                <a:latin typeface="Josefin Sans" panose="020B0604020202020204" charset="0"/>
              </a:rPr>
              <a:t>Tazewell</a:t>
            </a:r>
          </a:p>
          <a:p>
            <a:r>
              <a:rPr lang="en-US" sz="1900" dirty="0">
                <a:latin typeface="Josefin Sans" panose="020B0604020202020204" charset="0"/>
              </a:rPr>
              <a:t>Warren</a:t>
            </a:r>
          </a:p>
          <a:p>
            <a:r>
              <a:rPr lang="en-US" sz="1900" dirty="0">
                <a:latin typeface="Josefin Sans" panose="020B0604020202020204" charset="0"/>
              </a:rPr>
              <a:t>Wise</a:t>
            </a:r>
          </a:p>
        </p:txBody>
      </p:sp>
    </p:spTree>
    <p:extLst>
      <p:ext uri="{BB962C8B-B14F-4D97-AF65-F5344CB8AC3E}">
        <p14:creationId xmlns:p14="http://schemas.microsoft.com/office/powerpoint/2010/main" val="3496799116"/>
      </p:ext>
    </p:extLst>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101820"/>
      </a:dk2>
      <a:lt2>
        <a:srgbClr val="F1E6B2"/>
      </a:lt2>
      <a:accent1>
        <a:srgbClr val="D50032"/>
      </a:accent1>
      <a:accent2>
        <a:srgbClr val="101820"/>
      </a:accent2>
      <a:accent3>
        <a:srgbClr val="259591"/>
      </a:accent3>
      <a:accent4>
        <a:srgbClr val="FFC72C"/>
      </a:accent4>
      <a:accent5>
        <a:srgbClr val="7F7F7F"/>
      </a:accent5>
      <a:accent6>
        <a:srgbClr val="F1E6B2"/>
      </a:accent6>
      <a:hlink>
        <a:srgbClr val="D50032"/>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ustom 3">
      <a:dk1>
        <a:srgbClr val="000000"/>
      </a:dk1>
      <a:lt1>
        <a:srgbClr val="FFFFFF"/>
      </a:lt1>
      <a:dk2>
        <a:srgbClr val="101820"/>
      </a:dk2>
      <a:lt2>
        <a:srgbClr val="F1E6B2"/>
      </a:lt2>
      <a:accent1>
        <a:srgbClr val="D50032"/>
      </a:accent1>
      <a:accent2>
        <a:srgbClr val="101820"/>
      </a:accent2>
      <a:accent3>
        <a:srgbClr val="259591"/>
      </a:accent3>
      <a:accent4>
        <a:srgbClr val="FFC72C"/>
      </a:accent4>
      <a:accent5>
        <a:srgbClr val="7F7F7F"/>
      </a:accent5>
      <a:accent6>
        <a:srgbClr val="F1E6B2"/>
      </a:accent6>
      <a:hlink>
        <a:srgbClr val="D50032"/>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252</TotalTime>
  <Words>1877</Words>
  <Application>Microsoft Office PowerPoint</Application>
  <PresentationFormat>On-screen Show (16:9)</PresentationFormat>
  <Paragraphs>200</Paragraphs>
  <Slides>24</Slides>
  <Notes>22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24</vt:i4>
      </vt:variant>
    </vt:vector>
  </HeadingPairs>
  <TitlesOfParts>
    <vt:vector size="30" baseType="lpstr">
      <vt:lpstr>Josefin Sans</vt:lpstr>
      <vt:lpstr>Times New Roman</vt:lpstr>
      <vt:lpstr>Arial</vt:lpstr>
      <vt:lpstr>Trebuchet MS</vt:lpstr>
      <vt:lpstr>Office Theme</vt:lpstr>
      <vt:lpstr>Office Theme</vt:lpstr>
      <vt:lpstr>Federal Pandemic Relief Funding  for PreK-12 Education: Updates in 30 Minutes or Less  </vt:lpstr>
      <vt:lpstr>OVERVIEW of PROGRAMS</vt:lpstr>
      <vt:lpstr>Pandemic Relief Funding for PreK-12 Education - Three Funding Packages</vt:lpstr>
      <vt:lpstr>Multiple PreK-12 Funding Programs</vt:lpstr>
      <vt:lpstr>ESSER Periods of Performance </vt:lpstr>
      <vt:lpstr>UPDATES</vt:lpstr>
      <vt:lpstr>ARP ESSER III State Set-Aside Application Process</vt:lpstr>
      <vt:lpstr>Program Monitoring</vt:lpstr>
      <vt:lpstr>Winter/Spring 2022</vt:lpstr>
      <vt:lpstr>Summer 2022</vt:lpstr>
      <vt:lpstr>Post Secondary Special Education Support: One-year High School Extensions for Certain Students with Disabilities</vt:lpstr>
      <vt:lpstr>ARP Act ESSER Local Plans for the Safe Return to In-Person Instruction and Continuity of Services - Six Month Review Requirement</vt:lpstr>
      <vt:lpstr>ARP Act ESSER Local Plans for the Safe Return to In-Person Instruction and Continuity of Services - Six Month Review Requirement, continued</vt:lpstr>
      <vt:lpstr>Updated Guidance on the ARP Act Maintenance of Equity (MOEquity) Requirements</vt:lpstr>
      <vt:lpstr>Time Period </vt:lpstr>
      <vt:lpstr>Requirement 1 – Per-Pupil Funding</vt:lpstr>
      <vt:lpstr>Requirement 2 – FTE Staff</vt:lpstr>
      <vt:lpstr>Determining LEA Maintenance of Equity for FY22</vt:lpstr>
      <vt:lpstr>Determining LEA Maintenance of Equity for FY23</vt:lpstr>
      <vt:lpstr>Using ESSER Funds to Support Staff Recruitment and Retention</vt:lpstr>
      <vt:lpstr>Using ESSER Funds to Support Staff Recruitment and Retention, slide 2 of 3</vt:lpstr>
      <vt:lpstr>Using ESSER Funds to Support Staff Recruitment and Retention, slide 3 of 3</vt:lpstr>
      <vt:lpstr>Final Thoughts</vt:lpstr>
      <vt:lpstr>Contact the Office of Federal Pandemic Relief Programs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ESSER, GEER, and EANS - Federal Pandemic Relief Funding  for PreK-12 Education</dc:title>
  <dc:creator>Sodat, Lynn (DOE)</dc:creator>
  <cp:lastModifiedBy>Andy Stamp</cp:lastModifiedBy>
  <cp:revision>26</cp:revision>
  <dcterms:modified xsi:type="dcterms:W3CDTF">2022-01-08T22:14:56Z</dcterms:modified>
</cp:coreProperties>
</file>