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3"/>
  </p:notesMasterIdLst>
  <p:handoutMasterIdLst>
    <p:handoutMasterId r:id="rId24"/>
  </p:handoutMasterIdLst>
  <p:sldIdLst>
    <p:sldId id="258" r:id="rId5"/>
    <p:sldId id="256" r:id="rId6"/>
    <p:sldId id="339" r:id="rId7"/>
    <p:sldId id="356" r:id="rId8"/>
    <p:sldId id="354" r:id="rId9"/>
    <p:sldId id="337" r:id="rId10"/>
    <p:sldId id="358" r:id="rId11"/>
    <p:sldId id="359" r:id="rId12"/>
    <p:sldId id="343" r:id="rId13"/>
    <p:sldId id="342" r:id="rId14"/>
    <p:sldId id="350" r:id="rId15"/>
    <p:sldId id="351" r:id="rId16"/>
    <p:sldId id="344" r:id="rId17"/>
    <p:sldId id="352" r:id="rId18"/>
    <p:sldId id="353" r:id="rId19"/>
    <p:sldId id="347" r:id="rId20"/>
    <p:sldId id="285" r:id="rId21"/>
    <p:sldId id="29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F84"/>
    <a:srgbClr val="002B5C"/>
    <a:srgbClr val="002566"/>
    <a:srgbClr val="1FC2BD"/>
    <a:srgbClr val="FBB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064F3F-6ADA-4CA6-BFD7-EFCECFE7A6A6}" v="46" dt="2022-12-20T18:53:01.3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906" autoAdjust="0"/>
    <p:restoredTop sz="68908" autoAdjust="0"/>
  </p:normalViewPr>
  <p:slideViewPr>
    <p:cSldViewPr snapToGrid="0">
      <p:cViewPr varScale="1">
        <p:scale>
          <a:sx n="82" d="100"/>
          <a:sy n="82" d="100"/>
        </p:scale>
        <p:origin x="492" y="5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04EE3C-C38B-4BC1-994E-28EE0974418F}"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25EEEEBC-A626-4D30-850C-6777A846DD94}">
      <dgm:prSet/>
      <dgm:spPr/>
      <dgm:t>
        <a:bodyPr/>
        <a:lstStyle/>
        <a:p>
          <a:r>
            <a:rPr lang="en-US" b="1" dirty="0"/>
            <a:t>AASA Advocacy Update</a:t>
          </a:r>
          <a:endParaRPr lang="en-US" dirty="0"/>
        </a:p>
      </dgm:t>
    </dgm:pt>
    <dgm:pt modelId="{7489A3D0-8D19-4D52-9E48-570BE5CF740E}" type="parTrans" cxnId="{AD27D70E-BAE5-48AA-AC19-186F610C93CE}">
      <dgm:prSet/>
      <dgm:spPr/>
      <dgm:t>
        <a:bodyPr/>
        <a:lstStyle/>
        <a:p>
          <a:endParaRPr lang="en-US"/>
        </a:p>
      </dgm:t>
    </dgm:pt>
    <dgm:pt modelId="{44CF1B00-8947-4933-8FFD-1C8585618F82}" type="sibTrans" cxnId="{AD27D70E-BAE5-48AA-AC19-186F610C93CE}">
      <dgm:prSet/>
      <dgm:spPr/>
      <dgm:t>
        <a:bodyPr/>
        <a:lstStyle/>
        <a:p>
          <a:endParaRPr lang="en-US"/>
        </a:p>
      </dgm:t>
    </dgm:pt>
    <dgm:pt modelId="{FB6259B4-5B35-41DE-8033-1075FECA6540}">
      <dgm:prSet custT="1"/>
      <dgm:spPr/>
      <dgm:t>
        <a:bodyPr/>
        <a:lstStyle/>
        <a:p>
          <a:r>
            <a:rPr lang="en-US" sz="2400" b="1" dirty="0"/>
            <a:t>Noelle Ellerson Ng</a:t>
          </a:r>
        </a:p>
        <a:p>
          <a:r>
            <a:rPr lang="en-US" sz="2400" b="1" dirty="0"/>
            <a:t>January 2023</a:t>
          </a:r>
          <a:endParaRPr lang="en-US" sz="2400" dirty="0"/>
        </a:p>
      </dgm:t>
    </dgm:pt>
    <dgm:pt modelId="{3D2AA7D1-458C-4088-885F-E3957A5310F0}" type="parTrans" cxnId="{CDBFE07F-B724-47CB-9EE1-B15E019355E2}">
      <dgm:prSet/>
      <dgm:spPr/>
      <dgm:t>
        <a:bodyPr/>
        <a:lstStyle/>
        <a:p>
          <a:endParaRPr lang="en-US"/>
        </a:p>
      </dgm:t>
    </dgm:pt>
    <dgm:pt modelId="{411D2D7D-D673-4FF5-B698-A79CA3FE863A}" type="sibTrans" cxnId="{CDBFE07F-B724-47CB-9EE1-B15E019355E2}">
      <dgm:prSet/>
      <dgm:spPr/>
      <dgm:t>
        <a:bodyPr/>
        <a:lstStyle/>
        <a:p>
          <a:endParaRPr lang="en-US"/>
        </a:p>
      </dgm:t>
    </dgm:pt>
    <dgm:pt modelId="{C069AB19-2535-44B1-9BBA-17A053259159}" type="pres">
      <dgm:prSet presAssocID="{F604EE3C-C38B-4BC1-994E-28EE0974418F}" presName="linear" presStyleCnt="0">
        <dgm:presLayoutVars>
          <dgm:animLvl val="lvl"/>
          <dgm:resizeHandles val="exact"/>
        </dgm:presLayoutVars>
      </dgm:prSet>
      <dgm:spPr/>
    </dgm:pt>
    <dgm:pt modelId="{F56A92E4-31EA-45B9-B325-37DFEB24D21A}" type="pres">
      <dgm:prSet presAssocID="{25EEEEBC-A626-4D30-850C-6777A846DD94}" presName="parentText" presStyleLbl="node1" presStyleIdx="0" presStyleCnt="2">
        <dgm:presLayoutVars>
          <dgm:chMax val="0"/>
          <dgm:bulletEnabled val="1"/>
        </dgm:presLayoutVars>
      </dgm:prSet>
      <dgm:spPr/>
    </dgm:pt>
    <dgm:pt modelId="{5AFD5F0D-3A5B-481D-A421-9C84E2B53B91}" type="pres">
      <dgm:prSet presAssocID="{44CF1B00-8947-4933-8FFD-1C8585618F82}" presName="spacer" presStyleCnt="0"/>
      <dgm:spPr/>
    </dgm:pt>
    <dgm:pt modelId="{B2BBDAE9-EABC-4588-B3D5-FCA7E92AAEE6}" type="pres">
      <dgm:prSet presAssocID="{FB6259B4-5B35-41DE-8033-1075FECA6540}" presName="parentText" presStyleLbl="node1" presStyleIdx="1" presStyleCnt="2" custLinFactNeighborX="-2498" custLinFactNeighborY="11024">
        <dgm:presLayoutVars>
          <dgm:chMax val="0"/>
          <dgm:bulletEnabled val="1"/>
        </dgm:presLayoutVars>
      </dgm:prSet>
      <dgm:spPr/>
    </dgm:pt>
  </dgm:ptLst>
  <dgm:cxnLst>
    <dgm:cxn modelId="{AD27D70E-BAE5-48AA-AC19-186F610C93CE}" srcId="{F604EE3C-C38B-4BC1-994E-28EE0974418F}" destId="{25EEEEBC-A626-4D30-850C-6777A846DD94}" srcOrd="0" destOrd="0" parTransId="{7489A3D0-8D19-4D52-9E48-570BE5CF740E}" sibTransId="{44CF1B00-8947-4933-8FFD-1C8585618F82}"/>
    <dgm:cxn modelId="{4E41F92A-4916-4C70-8684-A4D01178A382}" type="presOf" srcId="{F604EE3C-C38B-4BC1-994E-28EE0974418F}" destId="{C069AB19-2535-44B1-9BBA-17A053259159}" srcOrd="0" destOrd="0" presId="urn:microsoft.com/office/officeart/2005/8/layout/vList2"/>
    <dgm:cxn modelId="{00D43A69-4352-433D-9128-584D3EBBFD56}" type="presOf" srcId="{FB6259B4-5B35-41DE-8033-1075FECA6540}" destId="{B2BBDAE9-EABC-4588-B3D5-FCA7E92AAEE6}" srcOrd="0" destOrd="0" presId="urn:microsoft.com/office/officeart/2005/8/layout/vList2"/>
    <dgm:cxn modelId="{43E7E477-773F-4B70-9D9B-69937AF25FAF}" type="presOf" srcId="{25EEEEBC-A626-4D30-850C-6777A846DD94}" destId="{F56A92E4-31EA-45B9-B325-37DFEB24D21A}" srcOrd="0" destOrd="0" presId="urn:microsoft.com/office/officeart/2005/8/layout/vList2"/>
    <dgm:cxn modelId="{CDBFE07F-B724-47CB-9EE1-B15E019355E2}" srcId="{F604EE3C-C38B-4BC1-994E-28EE0974418F}" destId="{FB6259B4-5B35-41DE-8033-1075FECA6540}" srcOrd="1" destOrd="0" parTransId="{3D2AA7D1-458C-4088-885F-E3957A5310F0}" sibTransId="{411D2D7D-D673-4FF5-B698-A79CA3FE863A}"/>
    <dgm:cxn modelId="{A11BDD18-2FF4-40CC-ADA0-2CDA1D8CD92A}" type="presParOf" srcId="{C069AB19-2535-44B1-9BBA-17A053259159}" destId="{F56A92E4-31EA-45B9-B325-37DFEB24D21A}" srcOrd="0" destOrd="0" presId="urn:microsoft.com/office/officeart/2005/8/layout/vList2"/>
    <dgm:cxn modelId="{930FA624-0FB5-4267-A285-9DA928806761}" type="presParOf" srcId="{C069AB19-2535-44B1-9BBA-17A053259159}" destId="{5AFD5F0D-3A5B-481D-A421-9C84E2B53B91}" srcOrd="1" destOrd="0" presId="urn:microsoft.com/office/officeart/2005/8/layout/vList2"/>
    <dgm:cxn modelId="{1D822702-D1AF-4622-A2DD-E059C2E6AC92}" type="presParOf" srcId="{C069AB19-2535-44B1-9BBA-17A053259159}" destId="{B2BBDAE9-EABC-4588-B3D5-FCA7E92AAEE6}" srcOrd="2"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D7BAE2-18B7-4CD6-8E36-708B9A5326B4}"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276F9286-BA42-4225-9A8C-4EF36B9B302B}">
      <dgm:prSet custT="1"/>
      <dgm:spPr/>
      <dgm:t>
        <a:bodyPr/>
        <a:lstStyle/>
        <a:p>
          <a:r>
            <a:rPr lang="en-US" sz="2000" dirty="0"/>
            <a:t>New HELP Committee Chair/Ranking Members</a:t>
          </a:r>
        </a:p>
      </dgm:t>
    </dgm:pt>
    <dgm:pt modelId="{4C920BB4-0906-497B-8256-0BADA8B8180E}" type="parTrans" cxnId="{6936E8E7-5774-45F2-BEE7-6C30A76F5070}">
      <dgm:prSet/>
      <dgm:spPr/>
      <dgm:t>
        <a:bodyPr/>
        <a:lstStyle/>
        <a:p>
          <a:endParaRPr lang="en-US"/>
        </a:p>
      </dgm:t>
    </dgm:pt>
    <dgm:pt modelId="{45EB52B9-9D1D-4B8E-ABF2-A4C2246127DB}" type="sibTrans" cxnId="{6936E8E7-5774-45F2-BEE7-6C30A76F5070}">
      <dgm:prSet/>
      <dgm:spPr/>
      <dgm:t>
        <a:bodyPr/>
        <a:lstStyle/>
        <a:p>
          <a:endParaRPr lang="en-US"/>
        </a:p>
      </dgm:t>
    </dgm:pt>
    <dgm:pt modelId="{722354ED-BF0A-4CE2-8F26-5BF42489B3B2}">
      <dgm:prSet custT="1"/>
      <dgm:spPr/>
      <dgm:t>
        <a:bodyPr/>
        <a:lstStyle/>
        <a:p>
          <a:r>
            <a:rPr lang="en-US" sz="1800" dirty="0"/>
            <a:t>Bernie Sanders </a:t>
          </a:r>
        </a:p>
        <a:p>
          <a:r>
            <a:rPr lang="en-US" sz="1800" dirty="0"/>
            <a:t>(D-VT) </a:t>
          </a:r>
        </a:p>
        <a:p>
          <a:r>
            <a:rPr lang="en-US" sz="1800" dirty="0"/>
            <a:t>Bill Cassidy (R-LA</a:t>
          </a:r>
          <a:r>
            <a:rPr lang="en-US" sz="1400" dirty="0"/>
            <a:t>) </a:t>
          </a:r>
        </a:p>
      </dgm:t>
    </dgm:pt>
    <dgm:pt modelId="{4CF06D0E-C92E-404A-A014-39A3EE4EEDB9}" type="parTrans" cxnId="{E7917638-010E-4DAA-B9F0-3BF154E16DC5}">
      <dgm:prSet/>
      <dgm:spPr/>
      <dgm:t>
        <a:bodyPr/>
        <a:lstStyle/>
        <a:p>
          <a:endParaRPr lang="en-US"/>
        </a:p>
      </dgm:t>
    </dgm:pt>
    <dgm:pt modelId="{209738AC-5E18-48F5-B636-9BD59F3A71B9}" type="sibTrans" cxnId="{E7917638-010E-4DAA-B9F0-3BF154E16DC5}">
      <dgm:prSet/>
      <dgm:spPr/>
      <dgm:t>
        <a:bodyPr/>
        <a:lstStyle/>
        <a:p>
          <a:endParaRPr lang="en-US"/>
        </a:p>
      </dgm:t>
    </dgm:pt>
    <dgm:pt modelId="{9F265F53-A1C4-4AC9-BD0E-39B77BE271D1}">
      <dgm:prSet/>
      <dgm:spPr/>
      <dgm:t>
        <a:bodyPr/>
        <a:lstStyle/>
        <a:p>
          <a:r>
            <a:rPr lang="en-US" dirty="0"/>
            <a:t>Unclear who will lead House Ed &amp; Labor </a:t>
          </a:r>
          <a:r>
            <a:rPr lang="en-US" dirty="0" err="1"/>
            <a:t>Cmte</a:t>
          </a:r>
          <a:endParaRPr lang="en-US" dirty="0"/>
        </a:p>
      </dgm:t>
    </dgm:pt>
    <dgm:pt modelId="{B8C632F1-C10C-40C7-8F8E-E6CA361254F4}" type="parTrans" cxnId="{64986281-7F5C-4C7E-BA0B-862D1365F659}">
      <dgm:prSet/>
      <dgm:spPr/>
      <dgm:t>
        <a:bodyPr/>
        <a:lstStyle/>
        <a:p>
          <a:endParaRPr lang="en-US"/>
        </a:p>
      </dgm:t>
    </dgm:pt>
    <dgm:pt modelId="{9C44FA8B-0D7E-4A19-81D6-9E8938195A51}" type="sibTrans" cxnId="{64986281-7F5C-4C7E-BA0B-862D1365F659}">
      <dgm:prSet/>
      <dgm:spPr/>
      <dgm:t>
        <a:bodyPr/>
        <a:lstStyle/>
        <a:p>
          <a:endParaRPr lang="en-US"/>
        </a:p>
      </dgm:t>
    </dgm:pt>
    <dgm:pt modelId="{293462A4-489C-4A04-B1C3-5D852CC5B67E}">
      <dgm:prSet custT="1"/>
      <dgm:spPr/>
      <dgm:t>
        <a:bodyPr/>
        <a:lstStyle/>
        <a:p>
          <a:r>
            <a:rPr lang="en-US" sz="1800" dirty="0"/>
            <a:t>Virginia Foxx or someone else?</a:t>
          </a:r>
        </a:p>
        <a:p>
          <a:r>
            <a:rPr lang="en-US" sz="1800" dirty="0"/>
            <a:t> Bobby Scott will remain the lead D</a:t>
          </a:r>
          <a:r>
            <a:rPr lang="en-US" sz="1400" dirty="0"/>
            <a:t>. </a:t>
          </a:r>
        </a:p>
      </dgm:t>
    </dgm:pt>
    <dgm:pt modelId="{F2E0BACD-9145-4684-AC2D-FB0DCE9701EA}" type="parTrans" cxnId="{A0E59189-AF70-4358-97CF-C34AC2943960}">
      <dgm:prSet/>
      <dgm:spPr/>
      <dgm:t>
        <a:bodyPr/>
        <a:lstStyle/>
        <a:p>
          <a:endParaRPr lang="en-US"/>
        </a:p>
      </dgm:t>
    </dgm:pt>
    <dgm:pt modelId="{BF8B7962-A1C2-42BE-B990-B69B614BD637}" type="sibTrans" cxnId="{A0E59189-AF70-4358-97CF-C34AC2943960}">
      <dgm:prSet/>
      <dgm:spPr/>
      <dgm:t>
        <a:bodyPr/>
        <a:lstStyle/>
        <a:p>
          <a:endParaRPr lang="en-US"/>
        </a:p>
      </dgm:t>
    </dgm:pt>
    <dgm:pt modelId="{37AB85B6-FBBF-49F2-A7A2-9C80ECDF98FB}">
      <dgm:prSet custT="1"/>
      <dgm:spPr/>
      <dgm:t>
        <a:bodyPr/>
        <a:lstStyle/>
        <a:p>
          <a:r>
            <a:rPr lang="en-US" sz="2000" dirty="0"/>
            <a:t>New Senate </a:t>
          </a:r>
          <a:r>
            <a:rPr lang="en-US" sz="2000" dirty="0" err="1"/>
            <a:t>Approps</a:t>
          </a:r>
          <a:r>
            <a:rPr lang="en-US" sz="2000" dirty="0"/>
            <a:t> Leads</a:t>
          </a:r>
        </a:p>
      </dgm:t>
    </dgm:pt>
    <dgm:pt modelId="{50E9100E-E16E-4A8D-93ED-23EB181E974A}" type="parTrans" cxnId="{129477A2-303E-44CD-A679-034A6A2C09A2}">
      <dgm:prSet/>
      <dgm:spPr/>
      <dgm:t>
        <a:bodyPr/>
        <a:lstStyle/>
        <a:p>
          <a:endParaRPr lang="en-US"/>
        </a:p>
      </dgm:t>
    </dgm:pt>
    <dgm:pt modelId="{4C302FEE-B801-4770-A8B9-28712EDBEA21}" type="sibTrans" cxnId="{129477A2-303E-44CD-A679-034A6A2C09A2}">
      <dgm:prSet/>
      <dgm:spPr/>
      <dgm:t>
        <a:bodyPr/>
        <a:lstStyle/>
        <a:p>
          <a:endParaRPr lang="en-US"/>
        </a:p>
      </dgm:t>
    </dgm:pt>
    <dgm:pt modelId="{7FA9D46E-D06E-4B22-97C1-FDF16BB9EBDF}">
      <dgm:prSet custT="1"/>
      <dgm:spPr/>
      <dgm:t>
        <a:bodyPr/>
        <a:lstStyle/>
        <a:p>
          <a:r>
            <a:rPr lang="en-US" sz="1800" dirty="0"/>
            <a:t>Patty Murray (Chair, WA)</a:t>
          </a:r>
        </a:p>
        <a:p>
          <a:endParaRPr lang="en-US" sz="1800" dirty="0"/>
        </a:p>
        <a:p>
          <a:r>
            <a:rPr lang="en-US" sz="1800" dirty="0"/>
            <a:t>Susan Collins (RM, Maine)</a:t>
          </a:r>
        </a:p>
      </dgm:t>
    </dgm:pt>
    <dgm:pt modelId="{7AC6492B-A469-4EB4-9C98-63749C132E3F}" type="parTrans" cxnId="{1A0FA519-26F6-4222-A6B7-39D59A26A8E8}">
      <dgm:prSet/>
      <dgm:spPr/>
      <dgm:t>
        <a:bodyPr/>
        <a:lstStyle/>
        <a:p>
          <a:endParaRPr lang="en-US"/>
        </a:p>
      </dgm:t>
    </dgm:pt>
    <dgm:pt modelId="{BABC9689-6C01-4F43-B479-B4DA8CDB961F}" type="sibTrans" cxnId="{1A0FA519-26F6-4222-A6B7-39D59A26A8E8}">
      <dgm:prSet/>
      <dgm:spPr/>
      <dgm:t>
        <a:bodyPr/>
        <a:lstStyle/>
        <a:p>
          <a:endParaRPr lang="en-US"/>
        </a:p>
      </dgm:t>
    </dgm:pt>
    <dgm:pt modelId="{FAB1AC28-6B39-45D5-AF82-4EB26CAC51FE}">
      <dgm:prSet custT="1"/>
      <dgm:spPr/>
      <dgm:t>
        <a:bodyPr/>
        <a:lstStyle/>
        <a:p>
          <a:r>
            <a:rPr lang="en-US" sz="2000" dirty="0"/>
            <a:t>Same House </a:t>
          </a:r>
          <a:r>
            <a:rPr lang="en-US" sz="2000" dirty="0" err="1"/>
            <a:t>Approps</a:t>
          </a:r>
          <a:r>
            <a:rPr lang="en-US" sz="2000" dirty="0"/>
            <a:t> Leads</a:t>
          </a:r>
        </a:p>
      </dgm:t>
    </dgm:pt>
    <dgm:pt modelId="{EF36D705-6D5B-4AA7-853A-4C205A38533E}" type="parTrans" cxnId="{320C023E-796C-47BC-9882-65E7A0AF1F8C}">
      <dgm:prSet/>
      <dgm:spPr/>
      <dgm:t>
        <a:bodyPr/>
        <a:lstStyle/>
        <a:p>
          <a:endParaRPr lang="en-US"/>
        </a:p>
      </dgm:t>
    </dgm:pt>
    <dgm:pt modelId="{893CE76B-A79F-45A3-B3C3-77C05512B287}" type="sibTrans" cxnId="{320C023E-796C-47BC-9882-65E7A0AF1F8C}">
      <dgm:prSet/>
      <dgm:spPr/>
      <dgm:t>
        <a:bodyPr/>
        <a:lstStyle/>
        <a:p>
          <a:endParaRPr lang="en-US"/>
        </a:p>
      </dgm:t>
    </dgm:pt>
    <dgm:pt modelId="{587EB06F-45A9-4ABA-86F7-729CC412EDF6}">
      <dgm:prSet custT="1"/>
      <dgm:spPr/>
      <dgm:t>
        <a:bodyPr/>
        <a:lstStyle/>
        <a:p>
          <a:r>
            <a:rPr lang="en-US" sz="1800" dirty="0"/>
            <a:t>Kay Granger (R, TX)</a:t>
          </a:r>
        </a:p>
        <a:p>
          <a:r>
            <a:rPr lang="en-US" sz="1800" dirty="0"/>
            <a:t>Rosa DeLauro (D, CT)</a:t>
          </a:r>
        </a:p>
      </dgm:t>
    </dgm:pt>
    <dgm:pt modelId="{363758BB-9EC3-4B6C-AD5E-304859A0FBA1}" type="parTrans" cxnId="{9FD7DF50-F4EE-4234-A508-3FE34760FDDE}">
      <dgm:prSet/>
      <dgm:spPr/>
      <dgm:t>
        <a:bodyPr/>
        <a:lstStyle/>
        <a:p>
          <a:endParaRPr lang="en-US"/>
        </a:p>
      </dgm:t>
    </dgm:pt>
    <dgm:pt modelId="{7212A7C1-B3B1-4464-BE5C-419DDF0F0753}" type="sibTrans" cxnId="{9FD7DF50-F4EE-4234-A508-3FE34760FDDE}">
      <dgm:prSet/>
      <dgm:spPr/>
      <dgm:t>
        <a:bodyPr/>
        <a:lstStyle/>
        <a:p>
          <a:endParaRPr lang="en-US"/>
        </a:p>
      </dgm:t>
    </dgm:pt>
    <dgm:pt modelId="{6C79F77B-D049-4D45-824F-580020554687}">
      <dgm:prSet custT="1"/>
      <dgm:spPr/>
      <dgm:t>
        <a:bodyPr/>
        <a:lstStyle/>
        <a:p>
          <a:r>
            <a:rPr lang="en-US" sz="2000" dirty="0"/>
            <a:t>New House Speaker and Minority Leader</a:t>
          </a:r>
        </a:p>
      </dgm:t>
    </dgm:pt>
    <dgm:pt modelId="{59B76A7B-C5F7-4742-B00D-43F87637E7D9}" type="parTrans" cxnId="{DB8E9231-F693-488F-A94B-C2A466502AEB}">
      <dgm:prSet/>
      <dgm:spPr/>
      <dgm:t>
        <a:bodyPr/>
        <a:lstStyle/>
        <a:p>
          <a:endParaRPr lang="en-US"/>
        </a:p>
      </dgm:t>
    </dgm:pt>
    <dgm:pt modelId="{85C5E6CD-5013-40FD-B9F3-7730FB4C370E}" type="sibTrans" cxnId="{DB8E9231-F693-488F-A94B-C2A466502AEB}">
      <dgm:prSet/>
      <dgm:spPr/>
      <dgm:t>
        <a:bodyPr/>
        <a:lstStyle/>
        <a:p>
          <a:endParaRPr lang="en-US"/>
        </a:p>
      </dgm:t>
    </dgm:pt>
    <dgm:pt modelId="{228C23E1-775F-4652-B699-E9E96F7EF83F}">
      <dgm:prSet custT="1"/>
      <dgm:spPr/>
      <dgm:t>
        <a:bodyPr/>
        <a:lstStyle/>
        <a:p>
          <a:r>
            <a:rPr lang="en-US" sz="1800" dirty="0"/>
            <a:t>McCarthy and Jeffries </a:t>
          </a:r>
        </a:p>
      </dgm:t>
    </dgm:pt>
    <dgm:pt modelId="{46D2BE13-F8C8-4073-BB5A-A055569D1111}" type="parTrans" cxnId="{F06F79BC-6D1E-45DC-BDA9-E66BAE1E8C17}">
      <dgm:prSet/>
      <dgm:spPr/>
      <dgm:t>
        <a:bodyPr/>
        <a:lstStyle/>
        <a:p>
          <a:endParaRPr lang="en-US"/>
        </a:p>
      </dgm:t>
    </dgm:pt>
    <dgm:pt modelId="{CD841343-B0D3-4FDD-A744-38FA54EA8323}" type="sibTrans" cxnId="{F06F79BC-6D1E-45DC-BDA9-E66BAE1E8C17}">
      <dgm:prSet/>
      <dgm:spPr/>
      <dgm:t>
        <a:bodyPr/>
        <a:lstStyle/>
        <a:p>
          <a:endParaRPr lang="en-US"/>
        </a:p>
      </dgm:t>
    </dgm:pt>
    <dgm:pt modelId="{F063B61A-244A-4BA0-9F11-A8ACA10E03CD}" type="pres">
      <dgm:prSet presAssocID="{FAD7BAE2-18B7-4CD6-8E36-708B9A5326B4}" presName="diagram" presStyleCnt="0">
        <dgm:presLayoutVars>
          <dgm:chPref val="1"/>
          <dgm:dir/>
          <dgm:animOne val="branch"/>
          <dgm:animLvl val="lvl"/>
          <dgm:resizeHandles/>
        </dgm:presLayoutVars>
      </dgm:prSet>
      <dgm:spPr/>
    </dgm:pt>
    <dgm:pt modelId="{349DE787-BEC7-4D36-B054-650783636E64}" type="pres">
      <dgm:prSet presAssocID="{276F9286-BA42-4225-9A8C-4EF36B9B302B}" presName="root" presStyleCnt="0"/>
      <dgm:spPr/>
    </dgm:pt>
    <dgm:pt modelId="{D617E95D-5F9B-4BAE-9089-5D9677715D18}" type="pres">
      <dgm:prSet presAssocID="{276F9286-BA42-4225-9A8C-4EF36B9B302B}" presName="rootComposite" presStyleCnt="0"/>
      <dgm:spPr/>
    </dgm:pt>
    <dgm:pt modelId="{9112E2FA-957A-4FFD-AA3C-5C2FD0E2ED3F}" type="pres">
      <dgm:prSet presAssocID="{276F9286-BA42-4225-9A8C-4EF36B9B302B}" presName="rootText" presStyleLbl="node1" presStyleIdx="0" presStyleCnt="5" custScaleX="100511" custScaleY="160792"/>
      <dgm:spPr/>
    </dgm:pt>
    <dgm:pt modelId="{B253724F-F9D0-4D70-93E6-E13246DF1D1F}" type="pres">
      <dgm:prSet presAssocID="{276F9286-BA42-4225-9A8C-4EF36B9B302B}" presName="rootConnector" presStyleLbl="node1" presStyleIdx="0" presStyleCnt="5"/>
      <dgm:spPr/>
    </dgm:pt>
    <dgm:pt modelId="{7EE9814D-A839-4168-9DE2-5317D24F96DA}" type="pres">
      <dgm:prSet presAssocID="{276F9286-BA42-4225-9A8C-4EF36B9B302B}" presName="childShape" presStyleCnt="0"/>
      <dgm:spPr/>
    </dgm:pt>
    <dgm:pt modelId="{69B89F35-352F-4797-B1A9-A13032EBE562}" type="pres">
      <dgm:prSet presAssocID="{4CF06D0E-C92E-404A-A014-39A3EE4EEDB9}" presName="Name13" presStyleLbl="parChTrans1D2" presStyleIdx="0" presStyleCnt="5"/>
      <dgm:spPr/>
    </dgm:pt>
    <dgm:pt modelId="{2711CF0A-9B32-493F-B61B-1D517E22515A}" type="pres">
      <dgm:prSet presAssocID="{722354ED-BF0A-4CE2-8F26-5BF42489B3B2}" presName="childText" presStyleLbl="bgAcc1" presStyleIdx="0" presStyleCnt="5" custScaleX="145342" custScaleY="220242">
        <dgm:presLayoutVars>
          <dgm:bulletEnabled val="1"/>
        </dgm:presLayoutVars>
      </dgm:prSet>
      <dgm:spPr/>
    </dgm:pt>
    <dgm:pt modelId="{19AD70B8-CB8A-42DE-AC52-C54A832F1BA1}" type="pres">
      <dgm:prSet presAssocID="{9F265F53-A1C4-4AC9-BD0E-39B77BE271D1}" presName="root" presStyleCnt="0"/>
      <dgm:spPr/>
    </dgm:pt>
    <dgm:pt modelId="{EE8558D4-BFA5-4C9D-BDC7-575B506080A9}" type="pres">
      <dgm:prSet presAssocID="{9F265F53-A1C4-4AC9-BD0E-39B77BE271D1}" presName="rootComposite" presStyleCnt="0"/>
      <dgm:spPr/>
    </dgm:pt>
    <dgm:pt modelId="{295646D4-7249-449A-B2D6-DEBD5C5539A6}" type="pres">
      <dgm:prSet presAssocID="{9F265F53-A1C4-4AC9-BD0E-39B77BE271D1}" presName="rootText" presStyleLbl="node1" presStyleIdx="1" presStyleCnt="5" custScaleX="131083" custScaleY="111715"/>
      <dgm:spPr/>
    </dgm:pt>
    <dgm:pt modelId="{39D2CC7D-AB9B-45CC-B598-0DA4C1ABA06C}" type="pres">
      <dgm:prSet presAssocID="{9F265F53-A1C4-4AC9-BD0E-39B77BE271D1}" presName="rootConnector" presStyleLbl="node1" presStyleIdx="1" presStyleCnt="5"/>
      <dgm:spPr/>
    </dgm:pt>
    <dgm:pt modelId="{12EC89E1-6AEB-4FAA-9DE9-1FB8486E0AEA}" type="pres">
      <dgm:prSet presAssocID="{9F265F53-A1C4-4AC9-BD0E-39B77BE271D1}" presName="childShape" presStyleCnt="0"/>
      <dgm:spPr/>
    </dgm:pt>
    <dgm:pt modelId="{AA93EA53-CDED-44A4-B733-F6B9D0AF877B}" type="pres">
      <dgm:prSet presAssocID="{F2E0BACD-9145-4684-AC2D-FB0DCE9701EA}" presName="Name13" presStyleLbl="parChTrans1D2" presStyleIdx="1" presStyleCnt="5"/>
      <dgm:spPr/>
    </dgm:pt>
    <dgm:pt modelId="{B9B736E2-8D64-44E7-ACCB-2E66C16D6308}" type="pres">
      <dgm:prSet presAssocID="{293462A4-489C-4A04-B1C3-5D852CC5B67E}" presName="childText" presStyleLbl="bgAcc1" presStyleIdx="1" presStyleCnt="5" custScaleX="130726" custScaleY="181782" custLinFactNeighborX="-1138" custLinFactNeighborY="-12852">
        <dgm:presLayoutVars>
          <dgm:bulletEnabled val="1"/>
        </dgm:presLayoutVars>
      </dgm:prSet>
      <dgm:spPr/>
    </dgm:pt>
    <dgm:pt modelId="{AAB28F20-6C5E-4CAD-8324-A5A44F50DBF1}" type="pres">
      <dgm:prSet presAssocID="{37AB85B6-FBBF-49F2-A7A2-9C80ECDF98FB}" presName="root" presStyleCnt="0"/>
      <dgm:spPr/>
    </dgm:pt>
    <dgm:pt modelId="{FD39F9AD-E6C0-41B4-B9B7-3C3960E4CD4B}" type="pres">
      <dgm:prSet presAssocID="{37AB85B6-FBBF-49F2-A7A2-9C80ECDF98FB}" presName="rootComposite" presStyleCnt="0"/>
      <dgm:spPr/>
    </dgm:pt>
    <dgm:pt modelId="{3385636B-A1A9-4DDF-A98C-7587C2E624CE}" type="pres">
      <dgm:prSet presAssocID="{37AB85B6-FBBF-49F2-A7A2-9C80ECDF98FB}" presName="rootText" presStyleLbl="node1" presStyleIdx="2" presStyleCnt="5" custScaleX="97116" custScaleY="130767"/>
      <dgm:spPr/>
    </dgm:pt>
    <dgm:pt modelId="{B7B07A7F-5D5C-4937-8F4B-19649CFC9C18}" type="pres">
      <dgm:prSet presAssocID="{37AB85B6-FBBF-49F2-A7A2-9C80ECDF98FB}" presName="rootConnector" presStyleLbl="node1" presStyleIdx="2" presStyleCnt="5"/>
      <dgm:spPr/>
    </dgm:pt>
    <dgm:pt modelId="{8F1CD411-13D4-4FE4-B9EE-368E30C86C37}" type="pres">
      <dgm:prSet presAssocID="{37AB85B6-FBBF-49F2-A7A2-9C80ECDF98FB}" presName="childShape" presStyleCnt="0"/>
      <dgm:spPr/>
    </dgm:pt>
    <dgm:pt modelId="{EA5F9B34-6B7E-472E-93DD-A72722E43B20}" type="pres">
      <dgm:prSet presAssocID="{7AC6492B-A469-4EB4-9C98-63749C132E3F}" presName="Name13" presStyleLbl="parChTrans1D2" presStyleIdx="2" presStyleCnt="5"/>
      <dgm:spPr/>
    </dgm:pt>
    <dgm:pt modelId="{2D5B0FE6-297E-46B3-9BF4-4985AE651652}" type="pres">
      <dgm:prSet presAssocID="{7FA9D46E-D06E-4B22-97C1-FDF16BB9EBDF}" presName="childText" presStyleLbl="bgAcc1" presStyleIdx="2" presStyleCnt="5" custScaleX="110978" custScaleY="225099">
        <dgm:presLayoutVars>
          <dgm:bulletEnabled val="1"/>
        </dgm:presLayoutVars>
      </dgm:prSet>
      <dgm:spPr/>
    </dgm:pt>
    <dgm:pt modelId="{1BC7CD19-4AC7-40C5-924C-55516659B3F9}" type="pres">
      <dgm:prSet presAssocID="{FAB1AC28-6B39-45D5-AF82-4EB26CAC51FE}" presName="root" presStyleCnt="0"/>
      <dgm:spPr/>
    </dgm:pt>
    <dgm:pt modelId="{BCA1B555-AE56-4F42-B3BB-6F82FFC9CB4C}" type="pres">
      <dgm:prSet presAssocID="{FAB1AC28-6B39-45D5-AF82-4EB26CAC51FE}" presName="rootComposite" presStyleCnt="0"/>
      <dgm:spPr/>
    </dgm:pt>
    <dgm:pt modelId="{FDE75218-163F-43F0-90A8-F451999A2750}" type="pres">
      <dgm:prSet presAssocID="{FAB1AC28-6B39-45D5-AF82-4EB26CAC51FE}" presName="rootText" presStyleLbl="node1" presStyleIdx="3" presStyleCnt="5" custScaleX="98213" custScaleY="129201"/>
      <dgm:spPr/>
    </dgm:pt>
    <dgm:pt modelId="{BADB5D0C-C6BE-4D98-8C2F-3CB2C5DFD39A}" type="pres">
      <dgm:prSet presAssocID="{FAB1AC28-6B39-45D5-AF82-4EB26CAC51FE}" presName="rootConnector" presStyleLbl="node1" presStyleIdx="3" presStyleCnt="5"/>
      <dgm:spPr/>
    </dgm:pt>
    <dgm:pt modelId="{42D61012-4C4C-465E-83B6-6317C015E3DE}" type="pres">
      <dgm:prSet presAssocID="{FAB1AC28-6B39-45D5-AF82-4EB26CAC51FE}" presName="childShape" presStyleCnt="0"/>
      <dgm:spPr/>
    </dgm:pt>
    <dgm:pt modelId="{B7A5C44A-44C5-4CE5-9993-515F230FF27B}" type="pres">
      <dgm:prSet presAssocID="{363758BB-9EC3-4B6C-AD5E-304859A0FBA1}" presName="Name13" presStyleLbl="parChTrans1D2" presStyleIdx="3" presStyleCnt="5"/>
      <dgm:spPr/>
    </dgm:pt>
    <dgm:pt modelId="{2795996D-8E22-4578-A831-90AEA16BCB75}" type="pres">
      <dgm:prSet presAssocID="{587EB06F-45A9-4ABA-86F7-729CC412EDF6}" presName="childText" presStyleLbl="bgAcc1" presStyleIdx="3" presStyleCnt="5" custScaleX="158246" custScaleY="192930">
        <dgm:presLayoutVars>
          <dgm:bulletEnabled val="1"/>
        </dgm:presLayoutVars>
      </dgm:prSet>
      <dgm:spPr/>
    </dgm:pt>
    <dgm:pt modelId="{86600600-F69D-4C93-B594-5B09EB96ACDD}" type="pres">
      <dgm:prSet presAssocID="{6C79F77B-D049-4D45-824F-580020554687}" presName="root" presStyleCnt="0"/>
      <dgm:spPr/>
    </dgm:pt>
    <dgm:pt modelId="{E489BECD-DBC0-4084-BDDB-38D080593173}" type="pres">
      <dgm:prSet presAssocID="{6C79F77B-D049-4D45-824F-580020554687}" presName="rootComposite" presStyleCnt="0"/>
      <dgm:spPr/>
    </dgm:pt>
    <dgm:pt modelId="{62636D18-4318-4CF1-A88A-FF71AB3BC9CB}" type="pres">
      <dgm:prSet presAssocID="{6C79F77B-D049-4D45-824F-580020554687}" presName="rootText" presStyleLbl="node1" presStyleIdx="4" presStyleCnt="5" custScaleX="109238" custScaleY="196823"/>
      <dgm:spPr/>
    </dgm:pt>
    <dgm:pt modelId="{29A4B297-5E28-4A12-A4EE-2DFAD3083CE3}" type="pres">
      <dgm:prSet presAssocID="{6C79F77B-D049-4D45-824F-580020554687}" presName="rootConnector" presStyleLbl="node1" presStyleIdx="4" presStyleCnt="5"/>
      <dgm:spPr/>
    </dgm:pt>
    <dgm:pt modelId="{A4ECA29A-418B-4EB2-B1DB-8465A5A24703}" type="pres">
      <dgm:prSet presAssocID="{6C79F77B-D049-4D45-824F-580020554687}" presName="childShape" presStyleCnt="0"/>
      <dgm:spPr/>
    </dgm:pt>
    <dgm:pt modelId="{56F9B1B0-2D45-4579-91BE-311DA1D70D7A}" type="pres">
      <dgm:prSet presAssocID="{46D2BE13-F8C8-4073-BB5A-A055569D1111}" presName="Name13" presStyleLbl="parChTrans1D2" presStyleIdx="4" presStyleCnt="5"/>
      <dgm:spPr/>
    </dgm:pt>
    <dgm:pt modelId="{F93413FB-E210-4887-8968-F0485FE24AFF}" type="pres">
      <dgm:prSet presAssocID="{228C23E1-775F-4652-B699-E9E96F7EF83F}" presName="childText" presStyleLbl="bgAcc1" presStyleIdx="4" presStyleCnt="5" custScaleX="115994" custScaleY="94890">
        <dgm:presLayoutVars>
          <dgm:bulletEnabled val="1"/>
        </dgm:presLayoutVars>
      </dgm:prSet>
      <dgm:spPr/>
    </dgm:pt>
  </dgm:ptLst>
  <dgm:cxnLst>
    <dgm:cxn modelId="{A9635A0A-7DF0-4AEA-8F49-1160D2E64B62}" type="presOf" srcId="{7AC6492B-A469-4EB4-9C98-63749C132E3F}" destId="{EA5F9B34-6B7E-472E-93DD-A72722E43B20}" srcOrd="0" destOrd="0" presId="urn:microsoft.com/office/officeart/2005/8/layout/hierarchy3"/>
    <dgm:cxn modelId="{17BB910A-DA55-4375-A964-F6FC6115595D}" type="presOf" srcId="{7FA9D46E-D06E-4B22-97C1-FDF16BB9EBDF}" destId="{2D5B0FE6-297E-46B3-9BF4-4985AE651652}" srcOrd="0" destOrd="0" presId="urn:microsoft.com/office/officeart/2005/8/layout/hierarchy3"/>
    <dgm:cxn modelId="{AAFF200D-0184-4F8F-9BC8-15C94E5E7A3C}" type="presOf" srcId="{4CF06D0E-C92E-404A-A014-39A3EE4EEDB9}" destId="{69B89F35-352F-4797-B1A9-A13032EBE562}" srcOrd="0" destOrd="0" presId="urn:microsoft.com/office/officeart/2005/8/layout/hierarchy3"/>
    <dgm:cxn modelId="{1A0FA519-26F6-4222-A6B7-39D59A26A8E8}" srcId="{37AB85B6-FBBF-49F2-A7A2-9C80ECDF98FB}" destId="{7FA9D46E-D06E-4B22-97C1-FDF16BB9EBDF}" srcOrd="0" destOrd="0" parTransId="{7AC6492B-A469-4EB4-9C98-63749C132E3F}" sibTransId="{BABC9689-6C01-4F43-B479-B4DA8CDB961F}"/>
    <dgm:cxn modelId="{8E22071D-C335-483E-BBC7-75BE1BFDC1D9}" type="presOf" srcId="{6C79F77B-D049-4D45-824F-580020554687}" destId="{29A4B297-5E28-4A12-A4EE-2DFAD3083CE3}" srcOrd="1" destOrd="0" presId="urn:microsoft.com/office/officeart/2005/8/layout/hierarchy3"/>
    <dgm:cxn modelId="{DB8E9231-F693-488F-A94B-C2A466502AEB}" srcId="{FAD7BAE2-18B7-4CD6-8E36-708B9A5326B4}" destId="{6C79F77B-D049-4D45-824F-580020554687}" srcOrd="4" destOrd="0" parTransId="{59B76A7B-C5F7-4742-B00D-43F87637E7D9}" sibTransId="{85C5E6CD-5013-40FD-B9F3-7730FB4C370E}"/>
    <dgm:cxn modelId="{E7917638-010E-4DAA-B9F0-3BF154E16DC5}" srcId="{276F9286-BA42-4225-9A8C-4EF36B9B302B}" destId="{722354ED-BF0A-4CE2-8F26-5BF42489B3B2}" srcOrd="0" destOrd="0" parTransId="{4CF06D0E-C92E-404A-A014-39A3EE4EEDB9}" sibTransId="{209738AC-5E18-48F5-B636-9BD59F3A71B9}"/>
    <dgm:cxn modelId="{1512C538-85D6-44FF-8A13-526A2F0FE94A}" type="presOf" srcId="{37AB85B6-FBBF-49F2-A7A2-9C80ECDF98FB}" destId="{3385636B-A1A9-4DDF-A98C-7587C2E624CE}" srcOrd="0" destOrd="0" presId="urn:microsoft.com/office/officeart/2005/8/layout/hierarchy3"/>
    <dgm:cxn modelId="{8CBE2D3D-ECC1-46DA-9C2E-19073B0A65CE}" type="presOf" srcId="{46D2BE13-F8C8-4073-BB5A-A055569D1111}" destId="{56F9B1B0-2D45-4579-91BE-311DA1D70D7A}" srcOrd="0" destOrd="0" presId="urn:microsoft.com/office/officeart/2005/8/layout/hierarchy3"/>
    <dgm:cxn modelId="{320C023E-796C-47BC-9882-65E7A0AF1F8C}" srcId="{FAD7BAE2-18B7-4CD6-8E36-708B9A5326B4}" destId="{FAB1AC28-6B39-45D5-AF82-4EB26CAC51FE}" srcOrd="3" destOrd="0" parTransId="{EF36D705-6D5B-4AA7-853A-4C205A38533E}" sibTransId="{893CE76B-A79F-45A3-B3C3-77C05512B287}"/>
    <dgm:cxn modelId="{09737C45-44B7-4056-A943-9BA6C0A67874}" type="presOf" srcId="{6C79F77B-D049-4D45-824F-580020554687}" destId="{62636D18-4318-4CF1-A88A-FF71AB3BC9CB}" srcOrd="0" destOrd="0" presId="urn:microsoft.com/office/officeart/2005/8/layout/hierarchy3"/>
    <dgm:cxn modelId="{CA7ECF4B-9174-4E39-B335-7302577EE3DE}" type="presOf" srcId="{363758BB-9EC3-4B6C-AD5E-304859A0FBA1}" destId="{B7A5C44A-44C5-4CE5-9993-515F230FF27B}" srcOrd="0" destOrd="0" presId="urn:microsoft.com/office/officeart/2005/8/layout/hierarchy3"/>
    <dgm:cxn modelId="{07BC5C4E-AFCC-44C7-BE79-F4B46D682450}" type="presOf" srcId="{37AB85B6-FBBF-49F2-A7A2-9C80ECDF98FB}" destId="{B7B07A7F-5D5C-4937-8F4B-19649CFC9C18}" srcOrd="1" destOrd="0" presId="urn:microsoft.com/office/officeart/2005/8/layout/hierarchy3"/>
    <dgm:cxn modelId="{9FD7DF50-F4EE-4234-A508-3FE34760FDDE}" srcId="{FAB1AC28-6B39-45D5-AF82-4EB26CAC51FE}" destId="{587EB06F-45A9-4ABA-86F7-729CC412EDF6}" srcOrd="0" destOrd="0" parTransId="{363758BB-9EC3-4B6C-AD5E-304859A0FBA1}" sibTransId="{7212A7C1-B3B1-4464-BE5C-419DDF0F0753}"/>
    <dgm:cxn modelId="{F5BE8872-B761-40E2-9887-0942B4E889AE}" type="presOf" srcId="{228C23E1-775F-4652-B699-E9E96F7EF83F}" destId="{F93413FB-E210-4887-8968-F0485FE24AFF}" srcOrd="0" destOrd="0" presId="urn:microsoft.com/office/officeart/2005/8/layout/hierarchy3"/>
    <dgm:cxn modelId="{C65AB572-084B-4B85-A0DE-376D43B082CC}" type="presOf" srcId="{9F265F53-A1C4-4AC9-BD0E-39B77BE271D1}" destId="{39D2CC7D-AB9B-45CC-B598-0DA4C1ABA06C}" srcOrd="1" destOrd="0" presId="urn:microsoft.com/office/officeart/2005/8/layout/hierarchy3"/>
    <dgm:cxn modelId="{197ECB7B-DB1F-4FF3-B2CF-B4EDFD0EA827}" type="presOf" srcId="{FAB1AC28-6B39-45D5-AF82-4EB26CAC51FE}" destId="{BADB5D0C-C6BE-4D98-8C2F-3CB2C5DFD39A}" srcOrd="1" destOrd="0" presId="urn:microsoft.com/office/officeart/2005/8/layout/hierarchy3"/>
    <dgm:cxn modelId="{64986281-7F5C-4C7E-BA0B-862D1365F659}" srcId="{FAD7BAE2-18B7-4CD6-8E36-708B9A5326B4}" destId="{9F265F53-A1C4-4AC9-BD0E-39B77BE271D1}" srcOrd="1" destOrd="0" parTransId="{B8C632F1-C10C-40C7-8F8E-E6CA361254F4}" sibTransId="{9C44FA8B-0D7E-4A19-81D6-9E8938195A51}"/>
    <dgm:cxn modelId="{A0E59189-AF70-4358-97CF-C34AC2943960}" srcId="{9F265F53-A1C4-4AC9-BD0E-39B77BE271D1}" destId="{293462A4-489C-4A04-B1C3-5D852CC5B67E}" srcOrd="0" destOrd="0" parTransId="{F2E0BACD-9145-4684-AC2D-FB0DCE9701EA}" sibTransId="{BF8B7962-A1C2-42BE-B990-B69B614BD637}"/>
    <dgm:cxn modelId="{EBD6798B-3247-40EE-AEA1-727614B41F90}" type="presOf" srcId="{F2E0BACD-9145-4684-AC2D-FB0DCE9701EA}" destId="{AA93EA53-CDED-44A4-B733-F6B9D0AF877B}" srcOrd="0" destOrd="0" presId="urn:microsoft.com/office/officeart/2005/8/layout/hierarchy3"/>
    <dgm:cxn modelId="{BDBEC69C-1DCC-4A8D-A954-8826E34CD8AF}" type="presOf" srcId="{722354ED-BF0A-4CE2-8F26-5BF42489B3B2}" destId="{2711CF0A-9B32-493F-B61B-1D517E22515A}" srcOrd="0" destOrd="0" presId="urn:microsoft.com/office/officeart/2005/8/layout/hierarchy3"/>
    <dgm:cxn modelId="{129477A2-303E-44CD-A679-034A6A2C09A2}" srcId="{FAD7BAE2-18B7-4CD6-8E36-708B9A5326B4}" destId="{37AB85B6-FBBF-49F2-A7A2-9C80ECDF98FB}" srcOrd="2" destOrd="0" parTransId="{50E9100E-E16E-4A8D-93ED-23EB181E974A}" sibTransId="{4C302FEE-B801-4770-A8B9-28712EDBEA21}"/>
    <dgm:cxn modelId="{DB4258A3-BF7B-4780-AF73-B5465B73D9EC}" type="presOf" srcId="{293462A4-489C-4A04-B1C3-5D852CC5B67E}" destId="{B9B736E2-8D64-44E7-ACCB-2E66C16D6308}" srcOrd="0" destOrd="0" presId="urn:microsoft.com/office/officeart/2005/8/layout/hierarchy3"/>
    <dgm:cxn modelId="{245EE9B5-49A2-47B7-B4CC-EAA1F038B716}" type="presOf" srcId="{FAD7BAE2-18B7-4CD6-8E36-708B9A5326B4}" destId="{F063B61A-244A-4BA0-9F11-A8ACA10E03CD}" srcOrd="0" destOrd="0" presId="urn:microsoft.com/office/officeart/2005/8/layout/hierarchy3"/>
    <dgm:cxn modelId="{F06F79BC-6D1E-45DC-BDA9-E66BAE1E8C17}" srcId="{6C79F77B-D049-4D45-824F-580020554687}" destId="{228C23E1-775F-4652-B699-E9E96F7EF83F}" srcOrd="0" destOrd="0" parTransId="{46D2BE13-F8C8-4073-BB5A-A055569D1111}" sibTransId="{CD841343-B0D3-4FDD-A744-38FA54EA8323}"/>
    <dgm:cxn modelId="{830DB6C4-A9D2-4D07-9CF0-A5730DE9F956}" type="presOf" srcId="{9F265F53-A1C4-4AC9-BD0E-39B77BE271D1}" destId="{295646D4-7249-449A-B2D6-DEBD5C5539A6}" srcOrd="0" destOrd="0" presId="urn:microsoft.com/office/officeart/2005/8/layout/hierarchy3"/>
    <dgm:cxn modelId="{4176C8D8-5F6E-4AA6-8F3A-96915D476168}" type="presOf" srcId="{FAB1AC28-6B39-45D5-AF82-4EB26CAC51FE}" destId="{FDE75218-163F-43F0-90A8-F451999A2750}" srcOrd="0" destOrd="0" presId="urn:microsoft.com/office/officeart/2005/8/layout/hierarchy3"/>
    <dgm:cxn modelId="{B4634DDB-157B-4A2F-92BE-00259EBBE869}" type="presOf" srcId="{587EB06F-45A9-4ABA-86F7-729CC412EDF6}" destId="{2795996D-8E22-4578-A831-90AEA16BCB75}" srcOrd="0" destOrd="0" presId="urn:microsoft.com/office/officeart/2005/8/layout/hierarchy3"/>
    <dgm:cxn modelId="{55727BDE-633B-4E2B-911A-7CFE1D67C2DB}" type="presOf" srcId="{276F9286-BA42-4225-9A8C-4EF36B9B302B}" destId="{9112E2FA-957A-4FFD-AA3C-5C2FD0E2ED3F}" srcOrd="0" destOrd="0" presId="urn:microsoft.com/office/officeart/2005/8/layout/hierarchy3"/>
    <dgm:cxn modelId="{6936E8E7-5774-45F2-BEE7-6C30A76F5070}" srcId="{FAD7BAE2-18B7-4CD6-8E36-708B9A5326B4}" destId="{276F9286-BA42-4225-9A8C-4EF36B9B302B}" srcOrd="0" destOrd="0" parTransId="{4C920BB4-0906-497B-8256-0BADA8B8180E}" sibTransId="{45EB52B9-9D1D-4B8E-ABF2-A4C2246127DB}"/>
    <dgm:cxn modelId="{9ECC85EB-12AC-4CCA-BD43-CF9BDBC31195}" type="presOf" srcId="{276F9286-BA42-4225-9A8C-4EF36B9B302B}" destId="{B253724F-F9D0-4D70-93E6-E13246DF1D1F}" srcOrd="1" destOrd="0" presId="urn:microsoft.com/office/officeart/2005/8/layout/hierarchy3"/>
    <dgm:cxn modelId="{38FF6A56-7FF7-4DD0-B7A5-E0A120E1B417}" type="presParOf" srcId="{F063B61A-244A-4BA0-9F11-A8ACA10E03CD}" destId="{349DE787-BEC7-4D36-B054-650783636E64}" srcOrd="0" destOrd="0" presId="urn:microsoft.com/office/officeart/2005/8/layout/hierarchy3"/>
    <dgm:cxn modelId="{170006EA-B2BC-4762-925C-559DDD99115C}" type="presParOf" srcId="{349DE787-BEC7-4D36-B054-650783636E64}" destId="{D617E95D-5F9B-4BAE-9089-5D9677715D18}" srcOrd="0" destOrd="0" presId="urn:microsoft.com/office/officeart/2005/8/layout/hierarchy3"/>
    <dgm:cxn modelId="{E5FE0062-04D7-4BAE-B892-20B7E4BEFED0}" type="presParOf" srcId="{D617E95D-5F9B-4BAE-9089-5D9677715D18}" destId="{9112E2FA-957A-4FFD-AA3C-5C2FD0E2ED3F}" srcOrd="0" destOrd="0" presId="urn:microsoft.com/office/officeart/2005/8/layout/hierarchy3"/>
    <dgm:cxn modelId="{CD9A2045-6D2B-42F6-9A52-375D23864C0C}" type="presParOf" srcId="{D617E95D-5F9B-4BAE-9089-5D9677715D18}" destId="{B253724F-F9D0-4D70-93E6-E13246DF1D1F}" srcOrd="1" destOrd="0" presId="urn:microsoft.com/office/officeart/2005/8/layout/hierarchy3"/>
    <dgm:cxn modelId="{76B0334A-9A8C-42F9-8C5F-7D2718C25EDB}" type="presParOf" srcId="{349DE787-BEC7-4D36-B054-650783636E64}" destId="{7EE9814D-A839-4168-9DE2-5317D24F96DA}" srcOrd="1" destOrd="0" presId="urn:microsoft.com/office/officeart/2005/8/layout/hierarchy3"/>
    <dgm:cxn modelId="{79B0B676-5F67-49C8-8FD6-66D7DB8CA6B4}" type="presParOf" srcId="{7EE9814D-A839-4168-9DE2-5317D24F96DA}" destId="{69B89F35-352F-4797-B1A9-A13032EBE562}" srcOrd="0" destOrd="0" presId="urn:microsoft.com/office/officeart/2005/8/layout/hierarchy3"/>
    <dgm:cxn modelId="{6B4DF973-15E5-4891-8B5A-59056A9CF5AC}" type="presParOf" srcId="{7EE9814D-A839-4168-9DE2-5317D24F96DA}" destId="{2711CF0A-9B32-493F-B61B-1D517E22515A}" srcOrd="1" destOrd="0" presId="urn:microsoft.com/office/officeart/2005/8/layout/hierarchy3"/>
    <dgm:cxn modelId="{6D7FAA21-70D7-4B6E-91E8-7E4F1E48BEAC}" type="presParOf" srcId="{F063B61A-244A-4BA0-9F11-A8ACA10E03CD}" destId="{19AD70B8-CB8A-42DE-AC52-C54A832F1BA1}" srcOrd="1" destOrd="0" presId="urn:microsoft.com/office/officeart/2005/8/layout/hierarchy3"/>
    <dgm:cxn modelId="{C7764BDA-3EDC-4F75-9728-75626985239C}" type="presParOf" srcId="{19AD70B8-CB8A-42DE-AC52-C54A832F1BA1}" destId="{EE8558D4-BFA5-4C9D-BDC7-575B506080A9}" srcOrd="0" destOrd="0" presId="urn:microsoft.com/office/officeart/2005/8/layout/hierarchy3"/>
    <dgm:cxn modelId="{652BB203-99CA-4E07-9757-550EF89B7F21}" type="presParOf" srcId="{EE8558D4-BFA5-4C9D-BDC7-575B506080A9}" destId="{295646D4-7249-449A-B2D6-DEBD5C5539A6}" srcOrd="0" destOrd="0" presId="urn:microsoft.com/office/officeart/2005/8/layout/hierarchy3"/>
    <dgm:cxn modelId="{DE1BE589-BCEA-4CB6-B291-8AEEE3667B98}" type="presParOf" srcId="{EE8558D4-BFA5-4C9D-BDC7-575B506080A9}" destId="{39D2CC7D-AB9B-45CC-B598-0DA4C1ABA06C}" srcOrd="1" destOrd="0" presId="urn:microsoft.com/office/officeart/2005/8/layout/hierarchy3"/>
    <dgm:cxn modelId="{209C95A4-1C97-4978-923D-F783005A4590}" type="presParOf" srcId="{19AD70B8-CB8A-42DE-AC52-C54A832F1BA1}" destId="{12EC89E1-6AEB-4FAA-9DE9-1FB8486E0AEA}" srcOrd="1" destOrd="0" presId="urn:microsoft.com/office/officeart/2005/8/layout/hierarchy3"/>
    <dgm:cxn modelId="{81BD6EC3-8153-45C1-AD73-C17EB09F30CE}" type="presParOf" srcId="{12EC89E1-6AEB-4FAA-9DE9-1FB8486E0AEA}" destId="{AA93EA53-CDED-44A4-B733-F6B9D0AF877B}" srcOrd="0" destOrd="0" presId="urn:microsoft.com/office/officeart/2005/8/layout/hierarchy3"/>
    <dgm:cxn modelId="{56D4A82B-CBAB-4CEC-A12D-DED6F3E55312}" type="presParOf" srcId="{12EC89E1-6AEB-4FAA-9DE9-1FB8486E0AEA}" destId="{B9B736E2-8D64-44E7-ACCB-2E66C16D6308}" srcOrd="1" destOrd="0" presId="urn:microsoft.com/office/officeart/2005/8/layout/hierarchy3"/>
    <dgm:cxn modelId="{0A7DA096-349C-48B7-98F9-D7F253744776}" type="presParOf" srcId="{F063B61A-244A-4BA0-9F11-A8ACA10E03CD}" destId="{AAB28F20-6C5E-4CAD-8324-A5A44F50DBF1}" srcOrd="2" destOrd="0" presId="urn:microsoft.com/office/officeart/2005/8/layout/hierarchy3"/>
    <dgm:cxn modelId="{D60A950A-E19E-4D91-9FD9-591D2F6CACD9}" type="presParOf" srcId="{AAB28F20-6C5E-4CAD-8324-A5A44F50DBF1}" destId="{FD39F9AD-E6C0-41B4-B9B7-3C3960E4CD4B}" srcOrd="0" destOrd="0" presId="urn:microsoft.com/office/officeart/2005/8/layout/hierarchy3"/>
    <dgm:cxn modelId="{DA46FBAD-BCFB-4B3D-A984-8A38F1BFFB10}" type="presParOf" srcId="{FD39F9AD-E6C0-41B4-B9B7-3C3960E4CD4B}" destId="{3385636B-A1A9-4DDF-A98C-7587C2E624CE}" srcOrd="0" destOrd="0" presId="urn:microsoft.com/office/officeart/2005/8/layout/hierarchy3"/>
    <dgm:cxn modelId="{5A159465-B521-4570-A4F7-4E2591316AA2}" type="presParOf" srcId="{FD39F9AD-E6C0-41B4-B9B7-3C3960E4CD4B}" destId="{B7B07A7F-5D5C-4937-8F4B-19649CFC9C18}" srcOrd="1" destOrd="0" presId="urn:microsoft.com/office/officeart/2005/8/layout/hierarchy3"/>
    <dgm:cxn modelId="{B3552AA3-8A1C-4CC7-B3D2-8FA123444161}" type="presParOf" srcId="{AAB28F20-6C5E-4CAD-8324-A5A44F50DBF1}" destId="{8F1CD411-13D4-4FE4-B9EE-368E30C86C37}" srcOrd="1" destOrd="0" presId="urn:microsoft.com/office/officeart/2005/8/layout/hierarchy3"/>
    <dgm:cxn modelId="{A6FFC823-86C3-4E40-8454-590ECE3CCDC8}" type="presParOf" srcId="{8F1CD411-13D4-4FE4-B9EE-368E30C86C37}" destId="{EA5F9B34-6B7E-472E-93DD-A72722E43B20}" srcOrd="0" destOrd="0" presId="urn:microsoft.com/office/officeart/2005/8/layout/hierarchy3"/>
    <dgm:cxn modelId="{0AB32FB7-1484-442A-98FB-73AC4AF18D5F}" type="presParOf" srcId="{8F1CD411-13D4-4FE4-B9EE-368E30C86C37}" destId="{2D5B0FE6-297E-46B3-9BF4-4985AE651652}" srcOrd="1" destOrd="0" presId="urn:microsoft.com/office/officeart/2005/8/layout/hierarchy3"/>
    <dgm:cxn modelId="{A5AD46F1-1E35-45FB-97BE-7E04C3B4B8F5}" type="presParOf" srcId="{F063B61A-244A-4BA0-9F11-A8ACA10E03CD}" destId="{1BC7CD19-4AC7-40C5-924C-55516659B3F9}" srcOrd="3" destOrd="0" presId="urn:microsoft.com/office/officeart/2005/8/layout/hierarchy3"/>
    <dgm:cxn modelId="{9D5B340A-6B79-4635-858D-4B8A8267F40D}" type="presParOf" srcId="{1BC7CD19-4AC7-40C5-924C-55516659B3F9}" destId="{BCA1B555-AE56-4F42-B3BB-6F82FFC9CB4C}" srcOrd="0" destOrd="0" presId="urn:microsoft.com/office/officeart/2005/8/layout/hierarchy3"/>
    <dgm:cxn modelId="{5D33110F-B282-4B93-919B-ACA0B85D76A5}" type="presParOf" srcId="{BCA1B555-AE56-4F42-B3BB-6F82FFC9CB4C}" destId="{FDE75218-163F-43F0-90A8-F451999A2750}" srcOrd="0" destOrd="0" presId="urn:microsoft.com/office/officeart/2005/8/layout/hierarchy3"/>
    <dgm:cxn modelId="{626BC00B-A905-4E81-92CD-2F40B70D50F4}" type="presParOf" srcId="{BCA1B555-AE56-4F42-B3BB-6F82FFC9CB4C}" destId="{BADB5D0C-C6BE-4D98-8C2F-3CB2C5DFD39A}" srcOrd="1" destOrd="0" presId="urn:microsoft.com/office/officeart/2005/8/layout/hierarchy3"/>
    <dgm:cxn modelId="{7ECDB2E2-AF37-4BC3-BD0C-CC63E4EDE2D4}" type="presParOf" srcId="{1BC7CD19-4AC7-40C5-924C-55516659B3F9}" destId="{42D61012-4C4C-465E-83B6-6317C015E3DE}" srcOrd="1" destOrd="0" presId="urn:microsoft.com/office/officeart/2005/8/layout/hierarchy3"/>
    <dgm:cxn modelId="{1C5DBFAA-6CAF-405C-9BD5-E161325DEF18}" type="presParOf" srcId="{42D61012-4C4C-465E-83B6-6317C015E3DE}" destId="{B7A5C44A-44C5-4CE5-9993-515F230FF27B}" srcOrd="0" destOrd="0" presId="urn:microsoft.com/office/officeart/2005/8/layout/hierarchy3"/>
    <dgm:cxn modelId="{4319173F-4B21-4291-BE1E-B2C8BE2A5BC6}" type="presParOf" srcId="{42D61012-4C4C-465E-83B6-6317C015E3DE}" destId="{2795996D-8E22-4578-A831-90AEA16BCB75}" srcOrd="1" destOrd="0" presId="urn:microsoft.com/office/officeart/2005/8/layout/hierarchy3"/>
    <dgm:cxn modelId="{10358BF7-6893-4BEF-9E6F-E755A9A343DB}" type="presParOf" srcId="{F063B61A-244A-4BA0-9F11-A8ACA10E03CD}" destId="{86600600-F69D-4C93-B594-5B09EB96ACDD}" srcOrd="4" destOrd="0" presId="urn:microsoft.com/office/officeart/2005/8/layout/hierarchy3"/>
    <dgm:cxn modelId="{FC13B18E-8428-4929-96A1-46843763AFF6}" type="presParOf" srcId="{86600600-F69D-4C93-B594-5B09EB96ACDD}" destId="{E489BECD-DBC0-4084-BDDB-38D080593173}" srcOrd="0" destOrd="0" presId="urn:microsoft.com/office/officeart/2005/8/layout/hierarchy3"/>
    <dgm:cxn modelId="{8088D5AA-7294-44CB-B029-6C45AEF9A592}" type="presParOf" srcId="{E489BECD-DBC0-4084-BDDB-38D080593173}" destId="{62636D18-4318-4CF1-A88A-FF71AB3BC9CB}" srcOrd="0" destOrd="0" presId="urn:microsoft.com/office/officeart/2005/8/layout/hierarchy3"/>
    <dgm:cxn modelId="{4E20CEDB-9511-439C-B798-EF3E2F4841F2}" type="presParOf" srcId="{E489BECD-DBC0-4084-BDDB-38D080593173}" destId="{29A4B297-5E28-4A12-A4EE-2DFAD3083CE3}" srcOrd="1" destOrd="0" presId="urn:microsoft.com/office/officeart/2005/8/layout/hierarchy3"/>
    <dgm:cxn modelId="{4BAD2040-602F-4341-A37E-FEE7F29B0D4F}" type="presParOf" srcId="{86600600-F69D-4C93-B594-5B09EB96ACDD}" destId="{A4ECA29A-418B-4EB2-B1DB-8465A5A24703}" srcOrd="1" destOrd="0" presId="urn:microsoft.com/office/officeart/2005/8/layout/hierarchy3"/>
    <dgm:cxn modelId="{A454297B-64DE-4079-B5F8-3CADAF9D3938}" type="presParOf" srcId="{A4ECA29A-418B-4EB2-B1DB-8465A5A24703}" destId="{56F9B1B0-2D45-4579-91BE-311DA1D70D7A}" srcOrd="0" destOrd="0" presId="urn:microsoft.com/office/officeart/2005/8/layout/hierarchy3"/>
    <dgm:cxn modelId="{DABAEAD6-31D0-4819-B03B-03F787F5DCBE}" type="presParOf" srcId="{A4ECA29A-418B-4EB2-B1DB-8465A5A24703}" destId="{F93413FB-E210-4887-8968-F0485FE24AFF}"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F3C965-49A4-45F8-A33C-DD82269CCF99}"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7436C7B6-7931-4689-9041-F090A24D76AE}">
      <dgm:prSet/>
      <dgm:spPr/>
      <dgm:t>
        <a:bodyPr/>
        <a:lstStyle/>
        <a:p>
          <a:r>
            <a:rPr lang="en-US"/>
            <a:t>Does NOT include KOSA or COPPA (child/student privacy provisions)</a:t>
          </a:r>
        </a:p>
      </dgm:t>
    </dgm:pt>
    <dgm:pt modelId="{F280B3C3-B4BD-4A07-A462-FF54051FED3E}" type="parTrans" cxnId="{C1D22534-C6B2-4630-BAF8-8040E7940791}">
      <dgm:prSet/>
      <dgm:spPr/>
      <dgm:t>
        <a:bodyPr/>
        <a:lstStyle/>
        <a:p>
          <a:endParaRPr lang="en-US"/>
        </a:p>
      </dgm:t>
    </dgm:pt>
    <dgm:pt modelId="{C9638B63-2C3C-428F-9C22-AF67A3B11703}" type="sibTrans" cxnId="{C1D22534-C6B2-4630-BAF8-8040E7940791}">
      <dgm:prSet/>
      <dgm:spPr/>
      <dgm:t>
        <a:bodyPr/>
        <a:lstStyle/>
        <a:p>
          <a:endParaRPr lang="en-US"/>
        </a:p>
      </dgm:t>
    </dgm:pt>
    <dgm:pt modelId="{048C9356-564A-4F01-9917-A02E18A37EB1}">
      <dgm:prSet/>
      <dgm:spPr/>
      <dgm:t>
        <a:bodyPr/>
        <a:lstStyle/>
        <a:p>
          <a:r>
            <a:rPr lang="en-US"/>
            <a:t>Does NOT include extended funding for Emergency Connectivity Fund</a:t>
          </a:r>
        </a:p>
      </dgm:t>
    </dgm:pt>
    <dgm:pt modelId="{74C3E725-9BDE-4AB7-AF76-E4ECE6F5B612}" type="parTrans" cxnId="{E2CB0CA8-ACA9-43A9-9072-4BEB8B3820FE}">
      <dgm:prSet/>
      <dgm:spPr/>
      <dgm:t>
        <a:bodyPr/>
        <a:lstStyle/>
        <a:p>
          <a:endParaRPr lang="en-US"/>
        </a:p>
      </dgm:t>
    </dgm:pt>
    <dgm:pt modelId="{6839BFEA-2D3E-4B7C-8C1F-305B44AB1D83}" type="sibTrans" cxnId="{E2CB0CA8-ACA9-43A9-9072-4BEB8B3820FE}">
      <dgm:prSet/>
      <dgm:spPr/>
      <dgm:t>
        <a:bodyPr/>
        <a:lstStyle/>
        <a:p>
          <a:endParaRPr lang="en-US"/>
        </a:p>
      </dgm:t>
    </dgm:pt>
    <dgm:pt modelId="{DF382FC4-D0FB-4E69-8CE3-FCC374B99D64}">
      <dgm:prSet/>
      <dgm:spPr/>
      <dgm:t>
        <a:bodyPr/>
        <a:lstStyle/>
        <a:p>
          <a:r>
            <a:rPr lang="en-US"/>
            <a:t>Does NOT reauthorize or extend DC vouchers, but does level fund and allow new students to enter</a:t>
          </a:r>
        </a:p>
      </dgm:t>
    </dgm:pt>
    <dgm:pt modelId="{B47A9D63-649F-4866-83BB-39DD779FF16C}" type="parTrans" cxnId="{724FAF34-B0FB-4061-84C6-24ADF393DF1F}">
      <dgm:prSet/>
      <dgm:spPr/>
      <dgm:t>
        <a:bodyPr/>
        <a:lstStyle/>
        <a:p>
          <a:endParaRPr lang="en-US"/>
        </a:p>
      </dgm:t>
    </dgm:pt>
    <dgm:pt modelId="{D9627220-45B4-46F1-BF57-DD0C04C85AC5}" type="sibTrans" cxnId="{724FAF34-B0FB-4061-84C6-24ADF393DF1F}">
      <dgm:prSet/>
      <dgm:spPr/>
      <dgm:t>
        <a:bodyPr/>
        <a:lstStyle/>
        <a:p>
          <a:endParaRPr lang="en-US"/>
        </a:p>
      </dgm:t>
    </dgm:pt>
    <dgm:pt modelId="{F9531712-6F47-4E9E-9A9F-D3F82C6186C5}">
      <dgm:prSet/>
      <dgm:spPr/>
      <dgm:t>
        <a:bodyPr/>
        <a:lstStyle/>
        <a:p>
          <a:r>
            <a:rPr lang="en-US"/>
            <a:t>Does NOT include funding for student debt relief</a:t>
          </a:r>
        </a:p>
      </dgm:t>
    </dgm:pt>
    <dgm:pt modelId="{EEBB0671-BE19-44FD-B482-8DAF7A4B4414}" type="parTrans" cxnId="{03CEF8DC-125A-4672-8B06-810CA99E8A70}">
      <dgm:prSet/>
      <dgm:spPr/>
      <dgm:t>
        <a:bodyPr/>
        <a:lstStyle/>
        <a:p>
          <a:endParaRPr lang="en-US"/>
        </a:p>
      </dgm:t>
    </dgm:pt>
    <dgm:pt modelId="{DC2C9ABB-2C99-4BBB-91F0-4D69BD31F103}" type="sibTrans" cxnId="{03CEF8DC-125A-4672-8B06-810CA99E8A70}">
      <dgm:prSet/>
      <dgm:spPr/>
      <dgm:t>
        <a:bodyPr/>
        <a:lstStyle/>
        <a:p>
          <a:endParaRPr lang="en-US"/>
        </a:p>
      </dgm:t>
    </dgm:pt>
    <dgm:pt modelId="{DAC6AE71-FDA5-440B-A761-019868D64B78}">
      <dgm:prSet/>
      <dgm:spPr/>
      <dgm:t>
        <a:bodyPr/>
        <a:lstStyle/>
        <a:p>
          <a:r>
            <a:rPr lang="en-US" dirty="0"/>
            <a:t>DOES include funding increase for Early Edu</a:t>
          </a:r>
        </a:p>
        <a:p>
          <a:r>
            <a:rPr lang="en-US" dirty="0"/>
            <a:t>	CCDBG to $8.02 b / </a:t>
          </a:r>
          <a:r>
            <a:rPr lang="en-US" dirty="0" err="1"/>
            <a:t>Headstart</a:t>
          </a:r>
          <a:r>
            <a:rPr lang="en-US" dirty="0"/>
            <a:t> to $11.99 b)</a:t>
          </a:r>
        </a:p>
      </dgm:t>
    </dgm:pt>
    <dgm:pt modelId="{FB54757A-CC68-4762-AF8E-2FAEEE5D29A7}" type="parTrans" cxnId="{66DC31A0-B750-4C92-8D33-0A66951DDF6E}">
      <dgm:prSet/>
      <dgm:spPr/>
      <dgm:t>
        <a:bodyPr/>
        <a:lstStyle/>
        <a:p>
          <a:endParaRPr lang="en-US"/>
        </a:p>
      </dgm:t>
    </dgm:pt>
    <dgm:pt modelId="{1D56CDD5-F081-4001-A4B2-9A972D63557F}" type="sibTrans" cxnId="{66DC31A0-B750-4C92-8D33-0A66951DDF6E}">
      <dgm:prSet/>
      <dgm:spPr/>
      <dgm:t>
        <a:bodyPr/>
        <a:lstStyle/>
        <a:p>
          <a:endParaRPr lang="en-US"/>
        </a:p>
      </dgm:t>
    </dgm:pt>
    <dgm:pt modelId="{5D143ABA-E0A5-4DC5-AA40-5B47D1F9ADCE}">
      <dgm:prSet/>
      <dgm:spPr/>
      <dgm:t>
        <a:bodyPr/>
        <a:lstStyle/>
        <a:p>
          <a:endParaRPr lang="en-US" dirty="0"/>
        </a:p>
      </dgm:t>
    </dgm:pt>
    <dgm:pt modelId="{12E56923-48DE-4DB6-8C04-B1E529CF3436}" type="parTrans" cxnId="{674F89AC-55DA-497E-8560-07D78ECD48B7}">
      <dgm:prSet/>
      <dgm:spPr/>
      <dgm:t>
        <a:bodyPr/>
        <a:lstStyle/>
        <a:p>
          <a:endParaRPr lang="en-US"/>
        </a:p>
      </dgm:t>
    </dgm:pt>
    <dgm:pt modelId="{B4BB6466-FBD6-4961-B3DD-D69619F10C8C}" type="sibTrans" cxnId="{674F89AC-55DA-497E-8560-07D78ECD48B7}">
      <dgm:prSet/>
      <dgm:spPr/>
      <dgm:t>
        <a:bodyPr/>
        <a:lstStyle/>
        <a:p>
          <a:endParaRPr lang="en-US"/>
        </a:p>
      </dgm:t>
    </dgm:pt>
    <dgm:pt modelId="{1D9693D7-2667-4221-8395-BCCF864FD788}">
      <dgm:prSet/>
      <dgm:spPr/>
      <dgm:t>
        <a:bodyPr/>
        <a:lstStyle/>
        <a:p>
          <a:r>
            <a:rPr lang="en-US" dirty="0"/>
            <a:t>School Nutrition: extends summer EBT; includes $30 m for school equipment</a:t>
          </a:r>
        </a:p>
      </dgm:t>
    </dgm:pt>
    <dgm:pt modelId="{E4FA7707-3E66-4F4E-8A89-DDF9475BC199}" type="parTrans" cxnId="{94BE325D-7CD7-4DF6-948B-28F98A24F863}">
      <dgm:prSet/>
      <dgm:spPr/>
      <dgm:t>
        <a:bodyPr/>
        <a:lstStyle/>
        <a:p>
          <a:endParaRPr lang="en-US"/>
        </a:p>
      </dgm:t>
    </dgm:pt>
    <dgm:pt modelId="{C6D50B51-7857-4559-92D2-1484EDAA697C}" type="sibTrans" cxnId="{94BE325D-7CD7-4DF6-948B-28F98A24F863}">
      <dgm:prSet/>
      <dgm:spPr/>
      <dgm:t>
        <a:bodyPr/>
        <a:lstStyle/>
        <a:p>
          <a:endParaRPr lang="en-US"/>
        </a:p>
      </dgm:t>
    </dgm:pt>
    <dgm:pt modelId="{F64CE8CD-9E89-4514-B3D4-DB70135C7610}" type="pres">
      <dgm:prSet presAssocID="{06F3C965-49A4-45F8-A33C-DD82269CCF99}" presName="linear" presStyleCnt="0">
        <dgm:presLayoutVars>
          <dgm:animLvl val="lvl"/>
          <dgm:resizeHandles val="exact"/>
        </dgm:presLayoutVars>
      </dgm:prSet>
      <dgm:spPr/>
    </dgm:pt>
    <dgm:pt modelId="{485F43B5-E83B-4E4D-A3FD-A43D4B95200D}" type="pres">
      <dgm:prSet presAssocID="{7436C7B6-7931-4689-9041-F090A24D76AE}" presName="parentText" presStyleLbl="node1" presStyleIdx="0" presStyleCnt="6">
        <dgm:presLayoutVars>
          <dgm:chMax val="0"/>
          <dgm:bulletEnabled val="1"/>
        </dgm:presLayoutVars>
      </dgm:prSet>
      <dgm:spPr/>
    </dgm:pt>
    <dgm:pt modelId="{D12594BD-9DF4-45F7-BD7C-787F34A7F827}" type="pres">
      <dgm:prSet presAssocID="{C9638B63-2C3C-428F-9C22-AF67A3B11703}" presName="spacer" presStyleCnt="0"/>
      <dgm:spPr/>
    </dgm:pt>
    <dgm:pt modelId="{E15076E3-249F-4917-BD28-69AFDD432F0F}" type="pres">
      <dgm:prSet presAssocID="{048C9356-564A-4F01-9917-A02E18A37EB1}" presName="parentText" presStyleLbl="node1" presStyleIdx="1" presStyleCnt="6">
        <dgm:presLayoutVars>
          <dgm:chMax val="0"/>
          <dgm:bulletEnabled val="1"/>
        </dgm:presLayoutVars>
      </dgm:prSet>
      <dgm:spPr/>
    </dgm:pt>
    <dgm:pt modelId="{7F85FC41-38CE-42AF-929E-6EFD05E82C05}" type="pres">
      <dgm:prSet presAssocID="{6839BFEA-2D3E-4B7C-8C1F-305B44AB1D83}" presName="spacer" presStyleCnt="0"/>
      <dgm:spPr/>
    </dgm:pt>
    <dgm:pt modelId="{48A67D52-D443-40E6-949E-18E5122CD5C9}" type="pres">
      <dgm:prSet presAssocID="{DF382FC4-D0FB-4E69-8CE3-FCC374B99D64}" presName="parentText" presStyleLbl="node1" presStyleIdx="2" presStyleCnt="6">
        <dgm:presLayoutVars>
          <dgm:chMax val="0"/>
          <dgm:bulletEnabled val="1"/>
        </dgm:presLayoutVars>
      </dgm:prSet>
      <dgm:spPr/>
    </dgm:pt>
    <dgm:pt modelId="{D661B097-C945-4908-9BFA-5E2A862A7646}" type="pres">
      <dgm:prSet presAssocID="{D9627220-45B4-46F1-BF57-DD0C04C85AC5}" presName="spacer" presStyleCnt="0"/>
      <dgm:spPr/>
    </dgm:pt>
    <dgm:pt modelId="{51B5DF59-1834-4550-85F0-FBFB90587E98}" type="pres">
      <dgm:prSet presAssocID="{F9531712-6F47-4E9E-9A9F-D3F82C6186C5}" presName="parentText" presStyleLbl="node1" presStyleIdx="3" presStyleCnt="6">
        <dgm:presLayoutVars>
          <dgm:chMax val="0"/>
          <dgm:bulletEnabled val="1"/>
        </dgm:presLayoutVars>
      </dgm:prSet>
      <dgm:spPr/>
    </dgm:pt>
    <dgm:pt modelId="{E69CDB8B-A9E0-4010-A666-6449F926E588}" type="pres">
      <dgm:prSet presAssocID="{DC2C9ABB-2C99-4BBB-91F0-4D69BD31F103}" presName="spacer" presStyleCnt="0"/>
      <dgm:spPr/>
    </dgm:pt>
    <dgm:pt modelId="{F7A32A26-D2AB-4885-B749-C4D791A5083D}" type="pres">
      <dgm:prSet presAssocID="{DAC6AE71-FDA5-440B-A761-019868D64B78}" presName="parentText" presStyleLbl="node1" presStyleIdx="4" presStyleCnt="6">
        <dgm:presLayoutVars>
          <dgm:chMax val="0"/>
          <dgm:bulletEnabled val="1"/>
        </dgm:presLayoutVars>
      </dgm:prSet>
      <dgm:spPr/>
    </dgm:pt>
    <dgm:pt modelId="{37FCF2C1-E90F-4A3B-BE64-A020C5383CAB}" type="pres">
      <dgm:prSet presAssocID="{DAC6AE71-FDA5-440B-A761-019868D64B78}" presName="childText" presStyleLbl="revTx" presStyleIdx="0" presStyleCnt="1">
        <dgm:presLayoutVars>
          <dgm:bulletEnabled val="1"/>
        </dgm:presLayoutVars>
      </dgm:prSet>
      <dgm:spPr/>
    </dgm:pt>
    <dgm:pt modelId="{42F15A43-FB65-4F0A-8B93-2727E318A936}" type="pres">
      <dgm:prSet presAssocID="{1D9693D7-2667-4221-8395-BCCF864FD788}" presName="parentText" presStyleLbl="node1" presStyleIdx="5" presStyleCnt="6">
        <dgm:presLayoutVars>
          <dgm:chMax val="0"/>
          <dgm:bulletEnabled val="1"/>
        </dgm:presLayoutVars>
      </dgm:prSet>
      <dgm:spPr/>
    </dgm:pt>
  </dgm:ptLst>
  <dgm:cxnLst>
    <dgm:cxn modelId="{C1D22534-C6B2-4630-BAF8-8040E7940791}" srcId="{06F3C965-49A4-45F8-A33C-DD82269CCF99}" destId="{7436C7B6-7931-4689-9041-F090A24D76AE}" srcOrd="0" destOrd="0" parTransId="{F280B3C3-B4BD-4A07-A462-FF54051FED3E}" sibTransId="{C9638B63-2C3C-428F-9C22-AF67A3B11703}"/>
    <dgm:cxn modelId="{724FAF34-B0FB-4061-84C6-24ADF393DF1F}" srcId="{06F3C965-49A4-45F8-A33C-DD82269CCF99}" destId="{DF382FC4-D0FB-4E69-8CE3-FCC374B99D64}" srcOrd="2" destOrd="0" parTransId="{B47A9D63-649F-4866-83BB-39DD779FF16C}" sibTransId="{D9627220-45B4-46F1-BF57-DD0C04C85AC5}"/>
    <dgm:cxn modelId="{94BE325D-7CD7-4DF6-948B-28F98A24F863}" srcId="{06F3C965-49A4-45F8-A33C-DD82269CCF99}" destId="{1D9693D7-2667-4221-8395-BCCF864FD788}" srcOrd="5" destOrd="0" parTransId="{E4FA7707-3E66-4F4E-8A89-DDF9475BC199}" sibTransId="{C6D50B51-7857-4559-92D2-1484EDAA697C}"/>
    <dgm:cxn modelId="{FAD03E72-332B-4301-AE57-D59435E25D14}" type="presOf" srcId="{DAC6AE71-FDA5-440B-A761-019868D64B78}" destId="{F7A32A26-D2AB-4885-B749-C4D791A5083D}" srcOrd="0" destOrd="0" presId="urn:microsoft.com/office/officeart/2005/8/layout/vList2"/>
    <dgm:cxn modelId="{E2EA9C56-27F9-4FBE-B469-99FF0731EE18}" type="presOf" srcId="{7436C7B6-7931-4689-9041-F090A24D76AE}" destId="{485F43B5-E83B-4E4D-A3FD-A43D4B95200D}" srcOrd="0" destOrd="0" presId="urn:microsoft.com/office/officeart/2005/8/layout/vList2"/>
    <dgm:cxn modelId="{57583459-D7A7-4BF7-B57D-94B2575B4201}" type="presOf" srcId="{F9531712-6F47-4E9E-9A9F-D3F82C6186C5}" destId="{51B5DF59-1834-4550-85F0-FBFB90587E98}" srcOrd="0" destOrd="0" presId="urn:microsoft.com/office/officeart/2005/8/layout/vList2"/>
    <dgm:cxn modelId="{BF365989-84CF-463C-BBCA-63EB214DF3D9}" type="presOf" srcId="{5D143ABA-E0A5-4DC5-AA40-5B47D1F9ADCE}" destId="{37FCF2C1-E90F-4A3B-BE64-A020C5383CAB}" srcOrd="0" destOrd="0" presId="urn:microsoft.com/office/officeart/2005/8/layout/vList2"/>
    <dgm:cxn modelId="{0118798B-960B-4BCF-9C4C-88B8FF80E46F}" type="presOf" srcId="{1D9693D7-2667-4221-8395-BCCF864FD788}" destId="{42F15A43-FB65-4F0A-8B93-2727E318A936}" srcOrd="0" destOrd="0" presId="urn:microsoft.com/office/officeart/2005/8/layout/vList2"/>
    <dgm:cxn modelId="{66DC31A0-B750-4C92-8D33-0A66951DDF6E}" srcId="{06F3C965-49A4-45F8-A33C-DD82269CCF99}" destId="{DAC6AE71-FDA5-440B-A761-019868D64B78}" srcOrd="4" destOrd="0" parTransId="{FB54757A-CC68-4762-AF8E-2FAEEE5D29A7}" sibTransId="{1D56CDD5-F081-4001-A4B2-9A972D63557F}"/>
    <dgm:cxn modelId="{E2CB0CA8-ACA9-43A9-9072-4BEB8B3820FE}" srcId="{06F3C965-49A4-45F8-A33C-DD82269CCF99}" destId="{048C9356-564A-4F01-9917-A02E18A37EB1}" srcOrd="1" destOrd="0" parTransId="{74C3E725-9BDE-4AB7-AF76-E4ECE6F5B612}" sibTransId="{6839BFEA-2D3E-4B7C-8C1F-305B44AB1D83}"/>
    <dgm:cxn modelId="{674F89AC-55DA-497E-8560-07D78ECD48B7}" srcId="{DAC6AE71-FDA5-440B-A761-019868D64B78}" destId="{5D143ABA-E0A5-4DC5-AA40-5B47D1F9ADCE}" srcOrd="0" destOrd="0" parTransId="{12E56923-48DE-4DB6-8C04-B1E529CF3436}" sibTransId="{B4BB6466-FBD6-4961-B3DD-D69619F10C8C}"/>
    <dgm:cxn modelId="{32A3BCD9-D39D-48A7-A7B2-C50D233BD8C8}" type="presOf" srcId="{048C9356-564A-4F01-9917-A02E18A37EB1}" destId="{E15076E3-249F-4917-BD28-69AFDD432F0F}" srcOrd="0" destOrd="0" presId="urn:microsoft.com/office/officeart/2005/8/layout/vList2"/>
    <dgm:cxn modelId="{03CEF8DC-125A-4672-8B06-810CA99E8A70}" srcId="{06F3C965-49A4-45F8-A33C-DD82269CCF99}" destId="{F9531712-6F47-4E9E-9A9F-D3F82C6186C5}" srcOrd="3" destOrd="0" parTransId="{EEBB0671-BE19-44FD-B482-8DAF7A4B4414}" sibTransId="{DC2C9ABB-2C99-4BBB-91F0-4D69BD31F103}"/>
    <dgm:cxn modelId="{6AAACFE8-A03D-4C94-B0B2-89C14C54E34D}" type="presOf" srcId="{06F3C965-49A4-45F8-A33C-DD82269CCF99}" destId="{F64CE8CD-9E89-4514-B3D4-DB70135C7610}" srcOrd="0" destOrd="0" presId="urn:microsoft.com/office/officeart/2005/8/layout/vList2"/>
    <dgm:cxn modelId="{CD9087EE-79C1-46E4-A605-A31619C644B2}" type="presOf" srcId="{DF382FC4-D0FB-4E69-8CE3-FCC374B99D64}" destId="{48A67D52-D443-40E6-949E-18E5122CD5C9}" srcOrd="0" destOrd="0" presId="urn:microsoft.com/office/officeart/2005/8/layout/vList2"/>
    <dgm:cxn modelId="{98C1ECD5-DC28-4039-8846-45EC2D85C2AC}" type="presParOf" srcId="{F64CE8CD-9E89-4514-B3D4-DB70135C7610}" destId="{485F43B5-E83B-4E4D-A3FD-A43D4B95200D}" srcOrd="0" destOrd="0" presId="urn:microsoft.com/office/officeart/2005/8/layout/vList2"/>
    <dgm:cxn modelId="{92CD8778-08C6-447F-8FCD-058BF9B35E0B}" type="presParOf" srcId="{F64CE8CD-9E89-4514-B3D4-DB70135C7610}" destId="{D12594BD-9DF4-45F7-BD7C-787F34A7F827}" srcOrd="1" destOrd="0" presId="urn:microsoft.com/office/officeart/2005/8/layout/vList2"/>
    <dgm:cxn modelId="{C5FA1A87-046F-44A5-A382-DF67AD7145C9}" type="presParOf" srcId="{F64CE8CD-9E89-4514-B3D4-DB70135C7610}" destId="{E15076E3-249F-4917-BD28-69AFDD432F0F}" srcOrd="2" destOrd="0" presId="urn:microsoft.com/office/officeart/2005/8/layout/vList2"/>
    <dgm:cxn modelId="{8F4B8376-C32F-47AB-A611-1EC036DE5D1A}" type="presParOf" srcId="{F64CE8CD-9E89-4514-B3D4-DB70135C7610}" destId="{7F85FC41-38CE-42AF-929E-6EFD05E82C05}" srcOrd="3" destOrd="0" presId="urn:microsoft.com/office/officeart/2005/8/layout/vList2"/>
    <dgm:cxn modelId="{3B491411-78D9-48C5-8645-696269017A2D}" type="presParOf" srcId="{F64CE8CD-9E89-4514-B3D4-DB70135C7610}" destId="{48A67D52-D443-40E6-949E-18E5122CD5C9}" srcOrd="4" destOrd="0" presId="urn:microsoft.com/office/officeart/2005/8/layout/vList2"/>
    <dgm:cxn modelId="{E32947DB-1C0D-44AC-BED5-9C03761F9FD1}" type="presParOf" srcId="{F64CE8CD-9E89-4514-B3D4-DB70135C7610}" destId="{D661B097-C945-4908-9BFA-5E2A862A7646}" srcOrd="5" destOrd="0" presId="urn:microsoft.com/office/officeart/2005/8/layout/vList2"/>
    <dgm:cxn modelId="{14F541A1-05E1-4396-9D40-C87351B9D4D5}" type="presParOf" srcId="{F64CE8CD-9E89-4514-B3D4-DB70135C7610}" destId="{51B5DF59-1834-4550-85F0-FBFB90587E98}" srcOrd="6" destOrd="0" presId="urn:microsoft.com/office/officeart/2005/8/layout/vList2"/>
    <dgm:cxn modelId="{ECE0E412-7F69-4FCD-99FA-74FA6FAD478D}" type="presParOf" srcId="{F64CE8CD-9E89-4514-B3D4-DB70135C7610}" destId="{E69CDB8B-A9E0-4010-A666-6449F926E588}" srcOrd="7" destOrd="0" presId="urn:microsoft.com/office/officeart/2005/8/layout/vList2"/>
    <dgm:cxn modelId="{F489A156-A2A3-4263-8EF2-8B1035D22FFD}" type="presParOf" srcId="{F64CE8CD-9E89-4514-B3D4-DB70135C7610}" destId="{F7A32A26-D2AB-4885-B749-C4D791A5083D}" srcOrd="8" destOrd="0" presId="urn:microsoft.com/office/officeart/2005/8/layout/vList2"/>
    <dgm:cxn modelId="{561DE74B-4B55-41B1-A369-09424547C804}" type="presParOf" srcId="{F64CE8CD-9E89-4514-B3D4-DB70135C7610}" destId="{37FCF2C1-E90F-4A3B-BE64-A020C5383CAB}" srcOrd="9" destOrd="0" presId="urn:microsoft.com/office/officeart/2005/8/layout/vList2"/>
    <dgm:cxn modelId="{D735288A-FC7E-4A66-BA1C-F49C6BB07823}" type="presParOf" srcId="{F64CE8CD-9E89-4514-B3D4-DB70135C7610}" destId="{42F15A43-FB65-4F0A-8B93-2727E318A936}"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6488A30-DB2E-47D7-A1A5-ABCD143715D1}" type="doc">
      <dgm:prSet loTypeId="urn:microsoft.com/office/officeart/2008/layout/LinedList" loCatId="list" qsTypeId="urn:microsoft.com/office/officeart/2005/8/quickstyle/simple1" qsCatId="simple" csTypeId="urn:microsoft.com/office/officeart/2005/8/colors/colorful5" csCatId="colorful"/>
      <dgm:spPr/>
      <dgm:t>
        <a:bodyPr/>
        <a:lstStyle/>
        <a:p>
          <a:endParaRPr lang="en-US"/>
        </a:p>
      </dgm:t>
    </dgm:pt>
    <dgm:pt modelId="{FA37EAB0-B2A5-48A0-A6CA-10E51C7DEAD5}">
      <dgm:prSet/>
      <dgm:spPr/>
      <dgm:t>
        <a:bodyPr/>
        <a:lstStyle/>
        <a:p>
          <a:r>
            <a:rPr lang="en-US"/>
            <a:t>Proposed regulations on 504</a:t>
          </a:r>
        </a:p>
      </dgm:t>
    </dgm:pt>
    <dgm:pt modelId="{952CCDCF-CD3A-4204-8A1E-13415E523BBA}" type="parTrans" cxnId="{B4544B2F-21C0-4D02-8A50-D2B96B5E1ED6}">
      <dgm:prSet/>
      <dgm:spPr/>
      <dgm:t>
        <a:bodyPr/>
        <a:lstStyle/>
        <a:p>
          <a:endParaRPr lang="en-US"/>
        </a:p>
      </dgm:t>
    </dgm:pt>
    <dgm:pt modelId="{62C60FCF-EC5B-474E-9933-341F82E782A2}" type="sibTrans" cxnId="{B4544B2F-21C0-4D02-8A50-D2B96B5E1ED6}">
      <dgm:prSet/>
      <dgm:spPr/>
      <dgm:t>
        <a:bodyPr/>
        <a:lstStyle/>
        <a:p>
          <a:endParaRPr lang="en-US"/>
        </a:p>
      </dgm:t>
    </dgm:pt>
    <dgm:pt modelId="{A429FA66-7021-4F82-B321-1B4B46225DBE}">
      <dgm:prSet/>
      <dgm:spPr/>
      <dgm:t>
        <a:bodyPr/>
        <a:lstStyle/>
        <a:p>
          <a:r>
            <a:rPr lang="en-US"/>
            <a:t>School discipline guidance</a:t>
          </a:r>
        </a:p>
      </dgm:t>
    </dgm:pt>
    <dgm:pt modelId="{98F1E969-D525-4E3E-B42E-AC9B4207CBEA}" type="parTrans" cxnId="{85B32651-BC8F-40EE-A1A9-E1C27823BD43}">
      <dgm:prSet/>
      <dgm:spPr/>
      <dgm:t>
        <a:bodyPr/>
        <a:lstStyle/>
        <a:p>
          <a:endParaRPr lang="en-US"/>
        </a:p>
      </dgm:t>
    </dgm:pt>
    <dgm:pt modelId="{AFFF49A4-7280-4478-AB3C-5EC573FA574F}" type="sibTrans" cxnId="{85B32651-BC8F-40EE-A1A9-E1C27823BD43}">
      <dgm:prSet/>
      <dgm:spPr/>
      <dgm:t>
        <a:bodyPr/>
        <a:lstStyle/>
        <a:p>
          <a:endParaRPr lang="en-US"/>
        </a:p>
      </dgm:t>
    </dgm:pt>
    <dgm:pt modelId="{CE6B60EA-CC37-4BF7-BCA1-F57DF66EF3FF}">
      <dgm:prSet/>
      <dgm:spPr/>
      <dgm:t>
        <a:bodyPr/>
        <a:lstStyle/>
        <a:p>
          <a:r>
            <a:rPr lang="en-US"/>
            <a:t>Title IX athletics proposal</a:t>
          </a:r>
        </a:p>
      </dgm:t>
    </dgm:pt>
    <dgm:pt modelId="{B8BF4AA5-43D9-46F1-8C31-3D0E8E43B88A}" type="parTrans" cxnId="{D88B9101-7FC4-4D55-B03B-3E7B406631D4}">
      <dgm:prSet/>
      <dgm:spPr/>
      <dgm:t>
        <a:bodyPr/>
        <a:lstStyle/>
        <a:p>
          <a:endParaRPr lang="en-US"/>
        </a:p>
      </dgm:t>
    </dgm:pt>
    <dgm:pt modelId="{B28A9A36-96BE-4FF9-8CD7-179C7F1DCBD4}" type="sibTrans" cxnId="{D88B9101-7FC4-4D55-B03B-3E7B406631D4}">
      <dgm:prSet/>
      <dgm:spPr/>
      <dgm:t>
        <a:bodyPr/>
        <a:lstStyle/>
        <a:p>
          <a:endParaRPr lang="en-US"/>
        </a:p>
      </dgm:t>
    </dgm:pt>
    <dgm:pt modelId="{5EB1DC2A-22A5-4B8F-B143-F5728004625D}">
      <dgm:prSet/>
      <dgm:spPr/>
      <dgm:t>
        <a:bodyPr/>
        <a:lstStyle/>
        <a:p>
          <a:r>
            <a:rPr lang="en-US"/>
            <a:t>New data collection on school finance data</a:t>
          </a:r>
        </a:p>
      </dgm:t>
    </dgm:pt>
    <dgm:pt modelId="{300C4633-F830-43DB-9673-BBC2DD7B7FD2}" type="parTrans" cxnId="{F0D313D1-9AC7-4DB1-AA36-D47F6BBED3E3}">
      <dgm:prSet/>
      <dgm:spPr/>
      <dgm:t>
        <a:bodyPr/>
        <a:lstStyle/>
        <a:p>
          <a:endParaRPr lang="en-US"/>
        </a:p>
      </dgm:t>
    </dgm:pt>
    <dgm:pt modelId="{B0090B2A-FED3-4C0E-89A1-FC777406B08C}" type="sibTrans" cxnId="{F0D313D1-9AC7-4DB1-AA36-D47F6BBED3E3}">
      <dgm:prSet/>
      <dgm:spPr/>
      <dgm:t>
        <a:bodyPr/>
        <a:lstStyle/>
        <a:p>
          <a:endParaRPr lang="en-US"/>
        </a:p>
      </dgm:t>
    </dgm:pt>
    <dgm:pt modelId="{A0891E4E-475F-4819-99C5-8AC11E6C4615}">
      <dgm:prSet/>
      <dgm:spPr/>
      <dgm:t>
        <a:bodyPr/>
        <a:lstStyle/>
        <a:p>
          <a:r>
            <a:rPr lang="en-US"/>
            <a:t>ESSER data collection round 2</a:t>
          </a:r>
        </a:p>
      </dgm:t>
    </dgm:pt>
    <dgm:pt modelId="{A4A8DD36-3614-4490-A372-058421BAA39A}" type="parTrans" cxnId="{78A88624-5FFD-4384-8FB5-3D1E711A7AB4}">
      <dgm:prSet/>
      <dgm:spPr/>
      <dgm:t>
        <a:bodyPr/>
        <a:lstStyle/>
        <a:p>
          <a:endParaRPr lang="en-US"/>
        </a:p>
      </dgm:t>
    </dgm:pt>
    <dgm:pt modelId="{EA3AC838-85F3-46E7-866E-E6F97715E75F}" type="sibTrans" cxnId="{78A88624-5FFD-4384-8FB5-3D1E711A7AB4}">
      <dgm:prSet/>
      <dgm:spPr/>
      <dgm:t>
        <a:bodyPr/>
        <a:lstStyle/>
        <a:p>
          <a:endParaRPr lang="en-US"/>
        </a:p>
      </dgm:t>
    </dgm:pt>
    <dgm:pt modelId="{3BF4A035-D15C-405D-AEAB-7D132B811341}">
      <dgm:prSet/>
      <dgm:spPr/>
      <dgm:t>
        <a:bodyPr/>
        <a:lstStyle/>
        <a:p>
          <a:r>
            <a:rPr lang="en-US"/>
            <a:t>CRDC </a:t>
          </a:r>
        </a:p>
      </dgm:t>
    </dgm:pt>
    <dgm:pt modelId="{ECB6863C-DAE6-4B01-B16D-CEC55305B741}" type="parTrans" cxnId="{3DA9C3DC-D9D2-446D-9C9F-70BA69E2B249}">
      <dgm:prSet/>
      <dgm:spPr/>
      <dgm:t>
        <a:bodyPr/>
        <a:lstStyle/>
        <a:p>
          <a:endParaRPr lang="en-US"/>
        </a:p>
      </dgm:t>
    </dgm:pt>
    <dgm:pt modelId="{230529C5-36A3-49EE-94A7-9B895A63D736}" type="sibTrans" cxnId="{3DA9C3DC-D9D2-446D-9C9F-70BA69E2B249}">
      <dgm:prSet/>
      <dgm:spPr/>
      <dgm:t>
        <a:bodyPr/>
        <a:lstStyle/>
        <a:p>
          <a:endParaRPr lang="en-US"/>
        </a:p>
      </dgm:t>
    </dgm:pt>
    <dgm:pt modelId="{55789DD0-15B3-4B62-AF04-C146F8041DAD}" type="pres">
      <dgm:prSet presAssocID="{56488A30-DB2E-47D7-A1A5-ABCD143715D1}" presName="vert0" presStyleCnt="0">
        <dgm:presLayoutVars>
          <dgm:dir/>
          <dgm:animOne val="branch"/>
          <dgm:animLvl val="lvl"/>
        </dgm:presLayoutVars>
      </dgm:prSet>
      <dgm:spPr/>
    </dgm:pt>
    <dgm:pt modelId="{13067E48-7719-435D-B310-A42A8AB6654E}" type="pres">
      <dgm:prSet presAssocID="{FA37EAB0-B2A5-48A0-A6CA-10E51C7DEAD5}" presName="thickLine" presStyleLbl="alignNode1" presStyleIdx="0" presStyleCnt="6"/>
      <dgm:spPr/>
    </dgm:pt>
    <dgm:pt modelId="{31028FFF-B313-421E-87D2-9209AFC6921A}" type="pres">
      <dgm:prSet presAssocID="{FA37EAB0-B2A5-48A0-A6CA-10E51C7DEAD5}" presName="horz1" presStyleCnt="0"/>
      <dgm:spPr/>
    </dgm:pt>
    <dgm:pt modelId="{98FBA835-B576-4FDF-8BDB-A921CA80A2BD}" type="pres">
      <dgm:prSet presAssocID="{FA37EAB0-B2A5-48A0-A6CA-10E51C7DEAD5}" presName="tx1" presStyleLbl="revTx" presStyleIdx="0" presStyleCnt="6"/>
      <dgm:spPr/>
    </dgm:pt>
    <dgm:pt modelId="{9C55BE0E-BB48-4148-BA9F-D524475EADD2}" type="pres">
      <dgm:prSet presAssocID="{FA37EAB0-B2A5-48A0-A6CA-10E51C7DEAD5}" presName="vert1" presStyleCnt="0"/>
      <dgm:spPr/>
    </dgm:pt>
    <dgm:pt modelId="{9E943A89-EC3A-4728-B8F2-DB76263E3F2C}" type="pres">
      <dgm:prSet presAssocID="{A429FA66-7021-4F82-B321-1B4B46225DBE}" presName="thickLine" presStyleLbl="alignNode1" presStyleIdx="1" presStyleCnt="6"/>
      <dgm:spPr/>
    </dgm:pt>
    <dgm:pt modelId="{94B8DD06-A4EC-4C15-99BA-BF43AEB79CD2}" type="pres">
      <dgm:prSet presAssocID="{A429FA66-7021-4F82-B321-1B4B46225DBE}" presName="horz1" presStyleCnt="0"/>
      <dgm:spPr/>
    </dgm:pt>
    <dgm:pt modelId="{9342E7E9-6A71-4F0F-ACA1-61639F0AE823}" type="pres">
      <dgm:prSet presAssocID="{A429FA66-7021-4F82-B321-1B4B46225DBE}" presName="tx1" presStyleLbl="revTx" presStyleIdx="1" presStyleCnt="6"/>
      <dgm:spPr/>
    </dgm:pt>
    <dgm:pt modelId="{D402D3AB-2E13-46CC-B0ED-43DD0D212BD1}" type="pres">
      <dgm:prSet presAssocID="{A429FA66-7021-4F82-B321-1B4B46225DBE}" presName="vert1" presStyleCnt="0"/>
      <dgm:spPr/>
    </dgm:pt>
    <dgm:pt modelId="{CFF32F09-2665-4139-957E-7AF50F7E1FBE}" type="pres">
      <dgm:prSet presAssocID="{CE6B60EA-CC37-4BF7-BCA1-F57DF66EF3FF}" presName="thickLine" presStyleLbl="alignNode1" presStyleIdx="2" presStyleCnt="6"/>
      <dgm:spPr/>
    </dgm:pt>
    <dgm:pt modelId="{8272EA03-7F75-4D9E-B88A-5415C85E03BB}" type="pres">
      <dgm:prSet presAssocID="{CE6B60EA-CC37-4BF7-BCA1-F57DF66EF3FF}" presName="horz1" presStyleCnt="0"/>
      <dgm:spPr/>
    </dgm:pt>
    <dgm:pt modelId="{911DC747-0573-402E-8A1F-49C407AAADA4}" type="pres">
      <dgm:prSet presAssocID="{CE6B60EA-CC37-4BF7-BCA1-F57DF66EF3FF}" presName="tx1" presStyleLbl="revTx" presStyleIdx="2" presStyleCnt="6"/>
      <dgm:spPr/>
    </dgm:pt>
    <dgm:pt modelId="{4F267E5E-76B2-4846-BF6D-DA257B6ED75E}" type="pres">
      <dgm:prSet presAssocID="{CE6B60EA-CC37-4BF7-BCA1-F57DF66EF3FF}" presName="vert1" presStyleCnt="0"/>
      <dgm:spPr/>
    </dgm:pt>
    <dgm:pt modelId="{D96626FE-F107-4D3F-83D2-1B028BA4A993}" type="pres">
      <dgm:prSet presAssocID="{5EB1DC2A-22A5-4B8F-B143-F5728004625D}" presName="thickLine" presStyleLbl="alignNode1" presStyleIdx="3" presStyleCnt="6"/>
      <dgm:spPr/>
    </dgm:pt>
    <dgm:pt modelId="{9B0C624E-5F0B-4070-920A-C740B8851556}" type="pres">
      <dgm:prSet presAssocID="{5EB1DC2A-22A5-4B8F-B143-F5728004625D}" presName="horz1" presStyleCnt="0"/>
      <dgm:spPr/>
    </dgm:pt>
    <dgm:pt modelId="{00AA486C-242E-4279-A876-1D3AE825E0B9}" type="pres">
      <dgm:prSet presAssocID="{5EB1DC2A-22A5-4B8F-B143-F5728004625D}" presName="tx1" presStyleLbl="revTx" presStyleIdx="3" presStyleCnt="6"/>
      <dgm:spPr/>
    </dgm:pt>
    <dgm:pt modelId="{88633485-386F-4161-9CFE-F2CE3C88B06A}" type="pres">
      <dgm:prSet presAssocID="{5EB1DC2A-22A5-4B8F-B143-F5728004625D}" presName="vert1" presStyleCnt="0"/>
      <dgm:spPr/>
    </dgm:pt>
    <dgm:pt modelId="{62EDC850-1FCE-4147-B36E-2D5C6C006C95}" type="pres">
      <dgm:prSet presAssocID="{A0891E4E-475F-4819-99C5-8AC11E6C4615}" presName="thickLine" presStyleLbl="alignNode1" presStyleIdx="4" presStyleCnt="6"/>
      <dgm:spPr/>
    </dgm:pt>
    <dgm:pt modelId="{889A4CFC-C307-4799-B566-9BF3C4FF73FC}" type="pres">
      <dgm:prSet presAssocID="{A0891E4E-475F-4819-99C5-8AC11E6C4615}" presName="horz1" presStyleCnt="0"/>
      <dgm:spPr/>
    </dgm:pt>
    <dgm:pt modelId="{E16CB719-1A70-445D-8D2E-62D23BCEB242}" type="pres">
      <dgm:prSet presAssocID="{A0891E4E-475F-4819-99C5-8AC11E6C4615}" presName="tx1" presStyleLbl="revTx" presStyleIdx="4" presStyleCnt="6"/>
      <dgm:spPr/>
    </dgm:pt>
    <dgm:pt modelId="{C4604327-2C17-4EC4-91B1-6169E54CC5E3}" type="pres">
      <dgm:prSet presAssocID="{A0891E4E-475F-4819-99C5-8AC11E6C4615}" presName="vert1" presStyleCnt="0"/>
      <dgm:spPr/>
    </dgm:pt>
    <dgm:pt modelId="{3BD1CC40-6C26-4989-A348-3A1648ED5806}" type="pres">
      <dgm:prSet presAssocID="{3BF4A035-D15C-405D-AEAB-7D132B811341}" presName="thickLine" presStyleLbl="alignNode1" presStyleIdx="5" presStyleCnt="6"/>
      <dgm:spPr/>
    </dgm:pt>
    <dgm:pt modelId="{320EA321-2A3F-4A86-9825-BAE2D722B6C3}" type="pres">
      <dgm:prSet presAssocID="{3BF4A035-D15C-405D-AEAB-7D132B811341}" presName="horz1" presStyleCnt="0"/>
      <dgm:spPr/>
    </dgm:pt>
    <dgm:pt modelId="{8B8E9F24-6CFE-47F0-85E0-5794C2CB0642}" type="pres">
      <dgm:prSet presAssocID="{3BF4A035-D15C-405D-AEAB-7D132B811341}" presName="tx1" presStyleLbl="revTx" presStyleIdx="5" presStyleCnt="6"/>
      <dgm:spPr/>
    </dgm:pt>
    <dgm:pt modelId="{A33FF778-83FB-4E7B-B570-D32EA0503437}" type="pres">
      <dgm:prSet presAssocID="{3BF4A035-D15C-405D-AEAB-7D132B811341}" presName="vert1" presStyleCnt="0"/>
      <dgm:spPr/>
    </dgm:pt>
  </dgm:ptLst>
  <dgm:cxnLst>
    <dgm:cxn modelId="{D88B9101-7FC4-4D55-B03B-3E7B406631D4}" srcId="{56488A30-DB2E-47D7-A1A5-ABCD143715D1}" destId="{CE6B60EA-CC37-4BF7-BCA1-F57DF66EF3FF}" srcOrd="2" destOrd="0" parTransId="{B8BF4AA5-43D9-46F1-8C31-3D0E8E43B88A}" sibTransId="{B28A9A36-96BE-4FF9-8CD7-179C7F1DCBD4}"/>
    <dgm:cxn modelId="{78A88624-5FFD-4384-8FB5-3D1E711A7AB4}" srcId="{56488A30-DB2E-47D7-A1A5-ABCD143715D1}" destId="{A0891E4E-475F-4819-99C5-8AC11E6C4615}" srcOrd="4" destOrd="0" parTransId="{A4A8DD36-3614-4490-A372-058421BAA39A}" sibTransId="{EA3AC838-85F3-46E7-866E-E6F97715E75F}"/>
    <dgm:cxn modelId="{9D55202F-3DBB-4118-92C8-9DF9E16B98BE}" type="presOf" srcId="{56488A30-DB2E-47D7-A1A5-ABCD143715D1}" destId="{55789DD0-15B3-4B62-AF04-C146F8041DAD}" srcOrd="0" destOrd="0" presId="urn:microsoft.com/office/officeart/2008/layout/LinedList"/>
    <dgm:cxn modelId="{B4544B2F-21C0-4D02-8A50-D2B96B5E1ED6}" srcId="{56488A30-DB2E-47D7-A1A5-ABCD143715D1}" destId="{FA37EAB0-B2A5-48A0-A6CA-10E51C7DEAD5}" srcOrd="0" destOrd="0" parTransId="{952CCDCF-CD3A-4204-8A1E-13415E523BBA}" sibTransId="{62C60FCF-EC5B-474E-9933-341F82E782A2}"/>
    <dgm:cxn modelId="{656D1962-6AFF-4B14-A524-A2121E6295F3}" type="presOf" srcId="{A0891E4E-475F-4819-99C5-8AC11E6C4615}" destId="{E16CB719-1A70-445D-8D2E-62D23BCEB242}" srcOrd="0" destOrd="0" presId="urn:microsoft.com/office/officeart/2008/layout/LinedList"/>
    <dgm:cxn modelId="{E7E4CE63-D167-4AED-BC8F-1FEAC6ACDDC0}" type="presOf" srcId="{3BF4A035-D15C-405D-AEAB-7D132B811341}" destId="{8B8E9F24-6CFE-47F0-85E0-5794C2CB0642}" srcOrd="0" destOrd="0" presId="urn:microsoft.com/office/officeart/2008/layout/LinedList"/>
    <dgm:cxn modelId="{85B32651-BC8F-40EE-A1A9-E1C27823BD43}" srcId="{56488A30-DB2E-47D7-A1A5-ABCD143715D1}" destId="{A429FA66-7021-4F82-B321-1B4B46225DBE}" srcOrd="1" destOrd="0" parTransId="{98F1E969-D525-4E3E-B42E-AC9B4207CBEA}" sibTransId="{AFFF49A4-7280-4478-AB3C-5EC573FA574F}"/>
    <dgm:cxn modelId="{A328197C-7659-46D8-8EA7-AA311FEBFEBA}" type="presOf" srcId="{5EB1DC2A-22A5-4B8F-B143-F5728004625D}" destId="{00AA486C-242E-4279-A876-1D3AE825E0B9}" srcOrd="0" destOrd="0" presId="urn:microsoft.com/office/officeart/2008/layout/LinedList"/>
    <dgm:cxn modelId="{6B98708A-3458-429C-9732-E1527310CC93}" type="presOf" srcId="{A429FA66-7021-4F82-B321-1B4B46225DBE}" destId="{9342E7E9-6A71-4F0F-ACA1-61639F0AE823}" srcOrd="0" destOrd="0" presId="urn:microsoft.com/office/officeart/2008/layout/LinedList"/>
    <dgm:cxn modelId="{64E442C4-9F32-477D-9009-C2E5AC1D8435}" type="presOf" srcId="{CE6B60EA-CC37-4BF7-BCA1-F57DF66EF3FF}" destId="{911DC747-0573-402E-8A1F-49C407AAADA4}" srcOrd="0" destOrd="0" presId="urn:microsoft.com/office/officeart/2008/layout/LinedList"/>
    <dgm:cxn modelId="{F0D313D1-9AC7-4DB1-AA36-D47F6BBED3E3}" srcId="{56488A30-DB2E-47D7-A1A5-ABCD143715D1}" destId="{5EB1DC2A-22A5-4B8F-B143-F5728004625D}" srcOrd="3" destOrd="0" parTransId="{300C4633-F830-43DB-9673-BBC2DD7B7FD2}" sibTransId="{B0090B2A-FED3-4C0E-89A1-FC777406B08C}"/>
    <dgm:cxn modelId="{3DA9C3DC-D9D2-446D-9C9F-70BA69E2B249}" srcId="{56488A30-DB2E-47D7-A1A5-ABCD143715D1}" destId="{3BF4A035-D15C-405D-AEAB-7D132B811341}" srcOrd="5" destOrd="0" parTransId="{ECB6863C-DAE6-4B01-B16D-CEC55305B741}" sibTransId="{230529C5-36A3-49EE-94A7-9B895A63D736}"/>
    <dgm:cxn modelId="{82BBC4FA-BC9A-48FD-A6C2-F25A1C6588D3}" type="presOf" srcId="{FA37EAB0-B2A5-48A0-A6CA-10E51C7DEAD5}" destId="{98FBA835-B576-4FDF-8BDB-A921CA80A2BD}" srcOrd="0" destOrd="0" presId="urn:microsoft.com/office/officeart/2008/layout/LinedList"/>
    <dgm:cxn modelId="{08E9A6CD-A1EC-48B2-91C9-3E1714A6A61C}" type="presParOf" srcId="{55789DD0-15B3-4B62-AF04-C146F8041DAD}" destId="{13067E48-7719-435D-B310-A42A8AB6654E}" srcOrd="0" destOrd="0" presId="urn:microsoft.com/office/officeart/2008/layout/LinedList"/>
    <dgm:cxn modelId="{31D31553-6CD5-43E5-803D-F15DC987CF86}" type="presParOf" srcId="{55789DD0-15B3-4B62-AF04-C146F8041DAD}" destId="{31028FFF-B313-421E-87D2-9209AFC6921A}" srcOrd="1" destOrd="0" presId="urn:microsoft.com/office/officeart/2008/layout/LinedList"/>
    <dgm:cxn modelId="{877B1041-CB86-4778-B292-951E27B6CC6C}" type="presParOf" srcId="{31028FFF-B313-421E-87D2-9209AFC6921A}" destId="{98FBA835-B576-4FDF-8BDB-A921CA80A2BD}" srcOrd="0" destOrd="0" presId="urn:microsoft.com/office/officeart/2008/layout/LinedList"/>
    <dgm:cxn modelId="{0EB7B162-595D-4D59-80B9-FDD1654318C2}" type="presParOf" srcId="{31028FFF-B313-421E-87D2-9209AFC6921A}" destId="{9C55BE0E-BB48-4148-BA9F-D524475EADD2}" srcOrd="1" destOrd="0" presId="urn:microsoft.com/office/officeart/2008/layout/LinedList"/>
    <dgm:cxn modelId="{2B2A3E05-D396-43B7-B247-144928885A27}" type="presParOf" srcId="{55789DD0-15B3-4B62-AF04-C146F8041DAD}" destId="{9E943A89-EC3A-4728-B8F2-DB76263E3F2C}" srcOrd="2" destOrd="0" presId="urn:microsoft.com/office/officeart/2008/layout/LinedList"/>
    <dgm:cxn modelId="{846737FB-6449-4DD6-8056-E4B98063BA29}" type="presParOf" srcId="{55789DD0-15B3-4B62-AF04-C146F8041DAD}" destId="{94B8DD06-A4EC-4C15-99BA-BF43AEB79CD2}" srcOrd="3" destOrd="0" presId="urn:microsoft.com/office/officeart/2008/layout/LinedList"/>
    <dgm:cxn modelId="{2611EC11-39A0-4387-B276-80078B2C675D}" type="presParOf" srcId="{94B8DD06-A4EC-4C15-99BA-BF43AEB79CD2}" destId="{9342E7E9-6A71-4F0F-ACA1-61639F0AE823}" srcOrd="0" destOrd="0" presId="urn:microsoft.com/office/officeart/2008/layout/LinedList"/>
    <dgm:cxn modelId="{A3B586DC-EE46-40AC-AEC5-611BCF6D1776}" type="presParOf" srcId="{94B8DD06-A4EC-4C15-99BA-BF43AEB79CD2}" destId="{D402D3AB-2E13-46CC-B0ED-43DD0D212BD1}" srcOrd="1" destOrd="0" presId="urn:microsoft.com/office/officeart/2008/layout/LinedList"/>
    <dgm:cxn modelId="{C2A74954-6B07-47BB-9039-7A61972C7603}" type="presParOf" srcId="{55789DD0-15B3-4B62-AF04-C146F8041DAD}" destId="{CFF32F09-2665-4139-957E-7AF50F7E1FBE}" srcOrd="4" destOrd="0" presId="urn:microsoft.com/office/officeart/2008/layout/LinedList"/>
    <dgm:cxn modelId="{3F01C77E-3ADC-49BB-BBEF-796E5AEFD4E0}" type="presParOf" srcId="{55789DD0-15B3-4B62-AF04-C146F8041DAD}" destId="{8272EA03-7F75-4D9E-B88A-5415C85E03BB}" srcOrd="5" destOrd="0" presId="urn:microsoft.com/office/officeart/2008/layout/LinedList"/>
    <dgm:cxn modelId="{69266956-DA52-4BEC-8374-FFF20574F3AA}" type="presParOf" srcId="{8272EA03-7F75-4D9E-B88A-5415C85E03BB}" destId="{911DC747-0573-402E-8A1F-49C407AAADA4}" srcOrd="0" destOrd="0" presId="urn:microsoft.com/office/officeart/2008/layout/LinedList"/>
    <dgm:cxn modelId="{849D319D-F0C5-4E04-B2EA-5B26A301DB77}" type="presParOf" srcId="{8272EA03-7F75-4D9E-B88A-5415C85E03BB}" destId="{4F267E5E-76B2-4846-BF6D-DA257B6ED75E}" srcOrd="1" destOrd="0" presId="urn:microsoft.com/office/officeart/2008/layout/LinedList"/>
    <dgm:cxn modelId="{924AF008-C3B0-4916-A116-F9B9BB60E5D2}" type="presParOf" srcId="{55789DD0-15B3-4B62-AF04-C146F8041DAD}" destId="{D96626FE-F107-4D3F-83D2-1B028BA4A993}" srcOrd="6" destOrd="0" presId="urn:microsoft.com/office/officeart/2008/layout/LinedList"/>
    <dgm:cxn modelId="{F0B67D18-3CA2-4506-9B3B-0A32C4CBEB77}" type="presParOf" srcId="{55789DD0-15B3-4B62-AF04-C146F8041DAD}" destId="{9B0C624E-5F0B-4070-920A-C740B8851556}" srcOrd="7" destOrd="0" presId="urn:microsoft.com/office/officeart/2008/layout/LinedList"/>
    <dgm:cxn modelId="{30439E10-9B21-43D0-87AC-9A2F6E146505}" type="presParOf" srcId="{9B0C624E-5F0B-4070-920A-C740B8851556}" destId="{00AA486C-242E-4279-A876-1D3AE825E0B9}" srcOrd="0" destOrd="0" presId="urn:microsoft.com/office/officeart/2008/layout/LinedList"/>
    <dgm:cxn modelId="{531B8995-F3B4-46D8-9359-545CDB95E6BD}" type="presParOf" srcId="{9B0C624E-5F0B-4070-920A-C740B8851556}" destId="{88633485-386F-4161-9CFE-F2CE3C88B06A}" srcOrd="1" destOrd="0" presId="urn:microsoft.com/office/officeart/2008/layout/LinedList"/>
    <dgm:cxn modelId="{09D8F3C6-9CF7-4E83-BB4A-C4EFC7A4E24E}" type="presParOf" srcId="{55789DD0-15B3-4B62-AF04-C146F8041DAD}" destId="{62EDC850-1FCE-4147-B36E-2D5C6C006C95}" srcOrd="8" destOrd="0" presId="urn:microsoft.com/office/officeart/2008/layout/LinedList"/>
    <dgm:cxn modelId="{5014DE4D-AA01-4E31-8E7B-DEE13ED79BAC}" type="presParOf" srcId="{55789DD0-15B3-4B62-AF04-C146F8041DAD}" destId="{889A4CFC-C307-4799-B566-9BF3C4FF73FC}" srcOrd="9" destOrd="0" presId="urn:microsoft.com/office/officeart/2008/layout/LinedList"/>
    <dgm:cxn modelId="{A66E6F49-0908-436A-8A0D-DF07F28C0FFD}" type="presParOf" srcId="{889A4CFC-C307-4799-B566-9BF3C4FF73FC}" destId="{E16CB719-1A70-445D-8D2E-62D23BCEB242}" srcOrd="0" destOrd="0" presId="urn:microsoft.com/office/officeart/2008/layout/LinedList"/>
    <dgm:cxn modelId="{19764695-7D00-40A4-9D7A-12F0EADC3CAA}" type="presParOf" srcId="{889A4CFC-C307-4799-B566-9BF3C4FF73FC}" destId="{C4604327-2C17-4EC4-91B1-6169E54CC5E3}" srcOrd="1" destOrd="0" presId="urn:microsoft.com/office/officeart/2008/layout/LinedList"/>
    <dgm:cxn modelId="{E8DBB899-846F-4B78-B161-9043FE61A0D7}" type="presParOf" srcId="{55789DD0-15B3-4B62-AF04-C146F8041DAD}" destId="{3BD1CC40-6C26-4989-A348-3A1648ED5806}" srcOrd="10" destOrd="0" presId="urn:microsoft.com/office/officeart/2008/layout/LinedList"/>
    <dgm:cxn modelId="{405CA9E2-72E0-42E5-90D8-293B686AB870}" type="presParOf" srcId="{55789DD0-15B3-4B62-AF04-C146F8041DAD}" destId="{320EA321-2A3F-4A86-9825-BAE2D722B6C3}" srcOrd="11" destOrd="0" presId="urn:microsoft.com/office/officeart/2008/layout/LinedList"/>
    <dgm:cxn modelId="{C000C972-32CE-417D-8530-2001F656464B}" type="presParOf" srcId="{320EA321-2A3F-4A86-9825-BAE2D722B6C3}" destId="{8B8E9F24-6CFE-47F0-85E0-5794C2CB0642}" srcOrd="0" destOrd="0" presId="urn:microsoft.com/office/officeart/2008/layout/LinedList"/>
    <dgm:cxn modelId="{C52E01D0-0AED-4523-95FD-7E9633C10014}" type="presParOf" srcId="{320EA321-2A3F-4A86-9825-BAE2D722B6C3}" destId="{A33FF778-83FB-4E7B-B570-D32EA050343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6A92E4-31EA-45B9-B325-37DFEB24D21A}">
      <dsp:nvSpPr>
        <dsp:cNvPr id="0" name=""/>
        <dsp:cNvSpPr/>
      </dsp:nvSpPr>
      <dsp:spPr>
        <a:xfrm>
          <a:off x="0" y="11533"/>
          <a:ext cx="4243589" cy="15912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b="1" kern="1200" dirty="0"/>
            <a:t>AASA Advocacy Update</a:t>
          </a:r>
          <a:endParaRPr lang="en-US" sz="4000" kern="1200" dirty="0"/>
        </a:p>
      </dsp:txBody>
      <dsp:txXfrm>
        <a:off x="77676" y="89209"/>
        <a:ext cx="4088237" cy="1435848"/>
      </dsp:txXfrm>
    </dsp:sp>
    <dsp:sp modelId="{B2BBDAE9-EABC-4588-B3D5-FCA7E92AAEE6}">
      <dsp:nvSpPr>
        <dsp:cNvPr id="0" name=""/>
        <dsp:cNvSpPr/>
      </dsp:nvSpPr>
      <dsp:spPr>
        <a:xfrm>
          <a:off x="0" y="1729468"/>
          <a:ext cx="4243589" cy="159120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Noelle Ellerson Ng</a:t>
          </a:r>
        </a:p>
        <a:p>
          <a:pPr marL="0" lvl="0" indent="0" algn="l" defTabSz="1066800">
            <a:lnSpc>
              <a:spcPct val="90000"/>
            </a:lnSpc>
            <a:spcBef>
              <a:spcPct val="0"/>
            </a:spcBef>
            <a:spcAft>
              <a:spcPct val="35000"/>
            </a:spcAft>
            <a:buNone/>
          </a:pPr>
          <a:r>
            <a:rPr lang="en-US" sz="2400" b="1" kern="1200" dirty="0"/>
            <a:t>January 2023</a:t>
          </a:r>
          <a:endParaRPr lang="en-US" sz="2400" kern="1200" dirty="0"/>
        </a:p>
      </dsp:txBody>
      <dsp:txXfrm>
        <a:off x="77676" y="1807144"/>
        <a:ext cx="4088237" cy="14358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12E2FA-957A-4FFD-AA3C-5C2FD0E2ED3F}">
      <dsp:nvSpPr>
        <dsp:cNvPr id="0" name=""/>
        <dsp:cNvSpPr/>
      </dsp:nvSpPr>
      <dsp:spPr>
        <a:xfrm>
          <a:off x="7101" y="1023982"/>
          <a:ext cx="1534018" cy="122701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New HELP Committee Chair/Ranking Members</a:t>
          </a:r>
        </a:p>
      </dsp:txBody>
      <dsp:txXfrm>
        <a:off x="43039" y="1059920"/>
        <a:ext cx="1462142" cy="1155143"/>
      </dsp:txXfrm>
    </dsp:sp>
    <dsp:sp modelId="{69B89F35-352F-4797-B1A9-A13032EBE562}">
      <dsp:nvSpPr>
        <dsp:cNvPr id="0" name=""/>
        <dsp:cNvSpPr/>
      </dsp:nvSpPr>
      <dsp:spPr>
        <a:xfrm>
          <a:off x="160502" y="2251001"/>
          <a:ext cx="153401" cy="1031121"/>
        </a:xfrm>
        <a:custGeom>
          <a:avLst/>
          <a:gdLst/>
          <a:ahLst/>
          <a:cxnLst/>
          <a:rect l="0" t="0" r="0" b="0"/>
          <a:pathLst>
            <a:path>
              <a:moveTo>
                <a:pt x="0" y="0"/>
              </a:moveTo>
              <a:lnTo>
                <a:pt x="0" y="1031121"/>
              </a:lnTo>
              <a:lnTo>
                <a:pt x="153401" y="103112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711CF0A-9B32-493F-B61B-1D517E22515A}">
      <dsp:nvSpPr>
        <dsp:cNvPr id="0" name=""/>
        <dsp:cNvSpPr/>
      </dsp:nvSpPr>
      <dsp:spPr>
        <a:xfrm>
          <a:off x="313904" y="2441778"/>
          <a:ext cx="1774589" cy="168068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Bernie Sanders </a:t>
          </a:r>
        </a:p>
        <a:p>
          <a:pPr marL="0" lvl="0" indent="0" algn="ctr" defTabSz="800100">
            <a:lnSpc>
              <a:spcPct val="90000"/>
            </a:lnSpc>
            <a:spcBef>
              <a:spcPct val="0"/>
            </a:spcBef>
            <a:spcAft>
              <a:spcPct val="35000"/>
            </a:spcAft>
            <a:buNone/>
          </a:pPr>
          <a:r>
            <a:rPr lang="en-US" sz="1800" kern="1200" dirty="0"/>
            <a:t>(D-VT) </a:t>
          </a:r>
        </a:p>
        <a:p>
          <a:pPr marL="0" lvl="0" indent="0" algn="ctr" defTabSz="800100">
            <a:lnSpc>
              <a:spcPct val="90000"/>
            </a:lnSpc>
            <a:spcBef>
              <a:spcPct val="0"/>
            </a:spcBef>
            <a:spcAft>
              <a:spcPct val="35000"/>
            </a:spcAft>
            <a:buNone/>
          </a:pPr>
          <a:r>
            <a:rPr lang="en-US" sz="1800" kern="1200" dirty="0"/>
            <a:t>Bill Cassidy (R-LA</a:t>
          </a:r>
          <a:r>
            <a:rPr lang="en-US" sz="1400" kern="1200" dirty="0"/>
            <a:t>) </a:t>
          </a:r>
        </a:p>
      </dsp:txBody>
      <dsp:txXfrm>
        <a:off x="363130" y="2491004"/>
        <a:ext cx="1676137" cy="1582235"/>
      </dsp:txXfrm>
    </dsp:sp>
    <dsp:sp modelId="{295646D4-7249-449A-B2D6-DEBD5C5539A6}">
      <dsp:nvSpPr>
        <dsp:cNvPr id="0" name=""/>
        <dsp:cNvSpPr/>
      </dsp:nvSpPr>
      <dsp:spPr>
        <a:xfrm>
          <a:off x="2069926" y="1023982"/>
          <a:ext cx="2000613" cy="85250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Unclear who will lead House Ed &amp; Labor </a:t>
          </a:r>
          <a:r>
            <a:rPr lang="en-US" sz="1800" kern="1200" dirty="0" err="1"/>
            <a:t>Cmte</a:t>
          </a:r>
          <a:endParaRPr lang="en-US" sz="1800" kern="1200" dirty="0"/>
        </a:p>
      </dsp:txBody>
      <dsp:txXfrm>
        <a:off x="2094895" y="1048951"/>
        <a:ext cx="1950675" cy="802569"/>
      </dsp:txXfrm>
    </dsp:sp>
    <dsp:sp modelId="{AA93EA53-CDED-44A4-B733-F6B9D0AF877B}">
      <dsp:nvSpPr>
        <dsp:cNvPr id="0" name=""/>
        <dsp:cNvSpPr/>
      </dsp:nvSpPr>
      <dsp:spPr>
        <a:xfrm>
          <a:off x="2269988" y="1876490"/>
          <a:ext cx="186166" cy="786300"/>
        </a:xfrm>
        <a:custGeom>
          <a:avLst/>
          <a:gdLst/>
          <a:ahLst/>
          <a:cxnLst/>
          <a:rect l="0" t="0" r="0" b="0"/>
          <a:pathLst>
            <a:path>
              <a:moveTo>
                <a:pt x="0" y="0"/>
              </a:moveTo>
              <a:lnTo>
                <a:pt x="0" y="786300"/>
              </a:lnTo>
              <a:lnTo>
                <a:pt x="186166" y="78630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9B736E2-8D64-44E7-ACCB-2E66C16D6308}">
      <dsp:nvSpPr>
        <dsp:cNvPr id="0" name=""/>
        <dsp:cNvSpPr/>
      </dsp:nvSpPr>
      <dsp:spPr>
        <a:xfrm>
          <a:off x="2456154" y="1969192"/>
          <a:ext cx="1596132" cy="138719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Virginia Foxx or someone else?</a:t>
          </a:r>
        </a:p>
        <a:p>
          <a:pPr marL="0" lvl="0" indent="0" algn="ctr" defTabSz="800100">
            <a:lnSpc>
              <a:spcPct val="90000"/>
            </a:lnSpc>
            <a:spcBef>
              <a:spcPct val="0"/>
            </a:spcBef>
            <a:spcAft>
              <a:spcPct val="35000"/>
            </a:spcAft>
            <a:buNone/>
          </a:pPr>
          <a:r>
            <a:rPr lang="en-US" sz="1800" kern="1200" dirty="0"/>
            <a:t> Bobby Scott will remain the lead D</a:t>
          </a:r>
          <a:r>
            <a:rPr lang="en-US" sz="1400" kern="1200" dirty="0"/>
            <a:t>. </a:t>
          </a:r>
        </a:p>
      </dsp:txBody>
      <dsp:txXfrm>
        <a:off x="2496784" y="2009822"/>
        <a:ext cx="1514872" cy="1305935"/>
      </dsp:txXfrm>
    </dsp:sp>
    <dsp:sp modelId="{3385636B-A1A9-4DDF-A98C-7587C2E624CE}">
      <dsp:nvSpPr>
        <dsp:cNvPr id="0" name=""/>
        <dsp:cNvSpPr/>
      </dsp:nvSpPr>
      <dsp:spPr>
        <a:xfrm>
          <a:off x="4452095" y="1023982"/>
          <a:ext cx="1482202" cy="9978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New Senate </a:t>
          </a:r>
          <a:r>
            <a:rPr lang="en-US" sz="2000" kern="1200" dirty="0" err="1"/>
            <a:t>Approps</a:t>
          </a:r>
          <a:r>
            <a:rPr lang="en-US" sz="2000" kern="1200" dirty="0"/>
            <a:t> Leads</a:t>
          </a:r>
        </a:p>
      </dsp:txBody>
      <dsp:txXfrm>
        <a:off x="4481322" y="1053209"/>
        <a:ext cx="1423748" cy="939441"/>
      </dsp:txXfrm>
    </dsp:sp>
    <dsp:sp modelId="{EA5F9B34-6B7E-472E-93DD-A72722E43B20}">
      <dsp:nvSpPr>
        <dsp:cNvPr id="0" name=""/>
        <dsp:cNvSpPr/>
      </dsp:nvSpPr>
      <dsp:spPr>
        <a:xfrm>
          <a:off x="4600315" y="2021877"/>
          <a:ext cx="148220" cy="1049653"/>
        </a:xfrm>
        <a:custGeom>
          <a:avLst/>
          <a:gdLst/>
          <a:ahLst/>
          <a:cxnLst/>
          <a:rect l="0" t="0" r="0" b="0"/>
          <a:pathLst>
            <a:path>
              <a:moveTo>
                <a:pt x="0" y="0"/>
              </a:moveTo>
              <a:lnTo>
                <a:pt x="0" y="1049653"/>
              </a:lnTo>
              <a:lnTo>
                <a:pt x="148220" y="104965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D5B0FE6-297E-46B3-9BF4-4985AE651652}">
      <dsp:nvSpPr>
        <dsp:cNvPr id="0" name=""/>
        <dsp:cNvSpPr/>
      </dsp:nvSpPr>
      <dsp:spPr>
        <a:xfrm>
          <a:off x="4748535" y="2212655"/>
          <a:ext cx="1355013" cy="171775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Patty Murray (Chair, WA)</a:t>
          </a:r>
        </a:p>
        <a:p>
          <a:pPr marL="0" lvl="0" indent="0" algn="ctr" defTabSz="800100">
            <a:lnSpc>
              <a:spcPct val="90000"/>
            </a:lnSpc>
            <a:spcBef>
              <a:spcPct val="0"/>
            </a:spcBef>
            <a:spcAft>
              <a:spcPct val="35000"/>
            </a:spcAft>
            <a:buNone/>
          </a:pPr>
          <a:endParaRPr lang="en-US" sz="1800" kern="1200" dirty="0"/>
        </a:p>
        <a:p>
          <a:pPr marL="0" lvl="0" indent="0" algn="ctr" defTabSz="800100">
            <a:lnSpc>
              <a:spcPct val="90000"/>
            </a:lnSpc>
            <a:spcBef>
              <a:spcPct val="0"/>
            </a:spcBef>
            <a:spcAft>
              <a:spcPct val="35000"/>
            </a:spcAft>
            <a:buNone/>
          </a:pPr>
          <a:r>
            <a:rPr lang="en-US" sz="1800" kern="1200" dirty="0"/>
            <a:t>Susan Collins (RM, Maine)</a:t>
          </a:r>
        </a:p>
      </dsp:txBody>
      <dsp:txXfrm>
        <a:off x="4788222" y="2252342"/>
        <a:ext cx="1275639" cy="1638378"/>
      </dsp:txXfrm>
    </dsp:sp>
    <dsp:sp modelId="{FDE75218-163F-43F0-90A8-F451999A2750}">
      <dsp:nvSpPr>
        <dsp:cNvPr id="0" name=""/>
        <dsp:cNvSpPr/>
      </dsp:nvSpPr>
      <dsp:spPr>
        <a:xfrm>
          <a:off x="6315853" y="1023982"/>
          <a:ext cx="1498945" cy="9859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Same House </a:t>
          </a:r>
          <a:r>
            <a:rPr lang="en-US" sz="2000" kern="1200" dirty="0" err="1"/>
            <a:t>Approps</a:t>
          </a:r>
          <a:r>
            <a:rPr lang="en-US" sz="2000" kern="1200" dirty="0"/>
            <a:t> Leads</a:t>
          </a:r>
        </a:p>
      </dsp:txBody>
      <dsp:txXfrm>
        <a:off x="6344730" y="1052859"/>
        <a:ext cx="1441191" cy="928191"/>
      </dsp:txXfrm>
    </dsp:sp>
    <dsp:sp modelId="{B7A5C44A-44C5-4CE5-9993-515F230FF27B}">
      <dsp:nvSpPr>
        <dsp:cNvPr id="0" name=""/>
        <dsp:cNvSpPr/>
      </dsp:nvSpPr>
      <dsp:spPr>
        <a:xfrm>
          <a:off x="6465747" y="2009927"/>
          <a:ext cx="149894" cy="926911"/>
        </a:xfrm>
        <a:custGeom>
          <a:avLst/>
          <a:gdLst/>
          <a:ahLst/>
          <a:cxnLst/>
          <a:rect l="0" t="0" r="0" b="0"/>
          <a:pathLst>
            <a:path>
              <a:moveTo>
                <a:pt x="0" y="0"/>
              </a:moveTo>
              <a:lnTo>
                <a:pt x="0" y="926911"/>
              </a:lnTo>
              <a:lnTo>
                <a:pt x="149894" y="92691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795996D-8E22-4578-A831-90AEA16BCB75}">
      <dsp:nvSpPr>
        <dsp:cNvPr id="0" name=""/>
        <dsp:cNvSpPr/>
      </dsp:nvSpPr>
      <dsp:spPr>
        <a:xfrm>
          <a:off x="6615642" y="2200704"/>
          <a:ext cx="1932144" cy="147226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Kay Granger (R, TX)</a:t>
          </a:r>
        </a:p>
        <a:p>
          <a:pPr marL="0" lvl="0" indent="0" algn="ctr" defTabSz="800100">
            <a:lnSpc>
              <a:spcPct val="90000"/>
            </a:lnSpc>
            <a:spcBef>
              <a:spcPct val="0"/>
            </a:spcBef>
            <a:spcAft>
              <a:spcPct val="35000"/>
            </a:spcAft>
            <a:buNone/>
          </a:pPr>
          <a:r>
            <a:rPr lang="en-US" sz="1800" kern="1200" dirty="0"/>
            <a:t>Rosa DeLauro (D, CT)</a:t>
          </a:r>
        </a:p>
      </dsp:txBody>
      <dsp:txXfrm>
        <a:off x="6658763" y="2243825"/>
        <a:ext cx="1845902" cy="1386025"/>
      </dsp:txXfrm>
    </dsp:sp>
    <dsp:sp modelId="{62636D18-4318-4CF1-A88A-FF71AB3BC9CB}">
      <dsp:nvSpPr>
        <dsp:cNvPr id="0" name=""/>
        <dsp:cNvSpPr/>
      </dsp:nvSpPr>
      <dsp:spPr>
        <a:xfrm>
          <a:off x="8929341" y="1023982"/>
          <a:ext cx="1667211" cy="15019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New House Speaker and Minority Leader</a:t>
          </a:r>
        </a:p>
      </dsp:txBody>
      <dsp:txXfrm>
        <a:off x="8973332" y="1067973"/>
        <a:ext cx="1579229" cy="1413993"/>
      </dsp:txXfrm>
    </dsp:sp>
    <dsp:sp modelId="{56F9B1B0-2D45-4579-91BE-311DA1D70D7A}">
      <dsp:nvSpPr>
        <dsp:cNvPr id="0" name=""/>
        <dsp:cNvSpPr/>
      </dsp:nvSpPr>
      <dsp:spPr>
        <a:xfrm>
          <a:off x="9096062" y="2525957"/>
          <a:ext cx="166721" cy="552834"/>
        </a:xfrm>
        <a:custGeom>
          <a:avLst/>
          <a:gdLst/>
          <a:ahLst/>
          <a:cxnLst/>
          <a:rect l="0" t="0" r="0" b="0"/>
          <a:pathLst>
            <a:path>
              <a:moveTo>
                <a:pt x="0" y="0"/>
              </a:moveTo>
              <a:lnTo>
                <a:pt x="0" y="552834"/>
              </a:lnTo>
              <a:lnTo>
                <a:pt x="166721" y="55283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93413FB-E210-4887-8968-F0485FE24AFF}">
      <dsp:nvSpPr>
        <dsp:cNvPr id="0" name=""/>
        <dsp:cNvSpPr/>
      </dsp:nvSpPr>
      <dsp:spPr>
        <a:xfrm>
          <a:off x="9262783" y="2716734"/>
          <a:ext cx="1416258" cy="72411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McCarthy and Jeffries </a:t>
          </a:r>
        </a:p>
      </dsp:txBody>
      <dsp:txXfrm>
        <a:off x="9283992" y="2737943"/>
        <a:ext cx="1373840" cy="6816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5F43B5-E83B-4E4D-A3FD-A43D4B95200D}">
      <dsp:nvSpPr>
        <dsp:cNvPr id="0" name=""/>
        <dsp:cNvSpPr/>
      </dsp:nvSpPr>
      <dsp:spPr>
        <a:xfrm>
          <a:off x="0" y="15860"/>
          <a:ext cx="6263640" cy="827921"/>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Does NOT include KOSA or COPPA (child/student privacy provisions)</a:t>
          </a:r>
        </a:p>
      </dsp:txBody>
      <dsp:txXfrm>
        <a:off x="40416" y="56276"/>
        <a:ext cx="6182808" cy="747089"/>
      </dsp:txXfrm>
    </dsp:sp>
    <dsp:sp modelId="{E15076E3-249F-4917-BD28-69AFDD432F0F}">
      <dsp:nvSpPr>
        <dsp:cNvPr id="0" name=""/>
        <dsp:cNvSpPr/>
      </dsp:nvSpPr>
      <dsp:spPr>
        <a:xfrm>
          <a:off x="0" y="895621"/>
          <a:ext cx="6263640" cy="827921"/>
        </a:xfrm>
        <a:prstGeom prst="round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Does NOT include extended funding for Emergency Connectivity Fund</a:t>
          </a:r>
        </a:p>
      </dsp:txBody>
      <dsp:txXfrm>
        <a:off x="40416" y="936037"/>
        <a:ext cx="6182808" cy="747089"/>
      </dsp:txXfrm>
    </dsp:sp>
    <dsp:sp modelId="{48A67D52-D443-40E6-949E-18E5122CD5C9}">
      <dsp:nvSpPr>
        <dsp:cNvPr id="0" name=""/>
        <dsp:cNvSpPr/>
      </dsp:nvSpPr>
      <dsp:spPr>
        <a:xfrm>
          <a:off x="0" y="1775382"/>
          <a:ext cx="6263640" cy="827921"/>
        </a:xfrm>
        <a:prstGeom prst="round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Does NOT reauthorize or extend DC vouchers, but does level fund and allow new students to enter</a:t>
          </a:r>
        </a:p>
      </dsp:txBody>
      <dsp:txXfrm>
        <a:off x="40416" y="1815798"/>
        <a:ext cx="6182808" cy="747089"/>
      </dsp:txXfrm>
    </dsp:sp>
    <dsp:sp modelId="{51B5DF59-1834-4550-85F0-FBFB90587E98}">
      <dsp:nvSpPr>
        <dsp:cNvPr id="0" name=""/>
        <dsp:cNvSpPr/>
      </dsp:nvSpPr>
      <dsp:spPr>
        <a:xfrm>
          <a:off x="0" y="2655143"/>
          <a:ext cx="6263640" cy="827921"/>
        </a:xfrm>
        <a:prstGeom prst="round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Does NOT include funding for student debt relief</a:t>
          </a:r>
        </a:p>
      </dsp:txBody>
      <dsp:txXfrm>
        <a:off x="40416" y="2695559"/>
        <a:ext cx="6182808" cy="747089"/>
      </dsp:txXfrm>
    </dsp:sp>
    <dsp:sp modelId="{F7A32A26-D2AB-4885-B749-C4D791A5083D}">
      <dsp:nvSpPr>
        <dsp:cNvPr id="0" name=""/>
        <dsp:cNvSpPr/>
      </dsp:nvSpPr>
      <dsp:spPr>
        <a:xfrm>
          <a:off x="0" y="3534905"/>
          <a:ext cx="6263640" cy="827921"/>
        </a:xfrm>
        <a:prstGeom prst="round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DOES include funding increase for Early Edu</a:t>
          </a:r>
        </a:p>
        <a:p>
          <a:pPr marL="0" lvl="0" indent="0" algn="l" defTabSz="800100">
            <a:lnSpc>
              <a:spcPct val="90000"/>
            </a:lnSpc>
            <a:spcBef>
              <a:spcPct val="0"/>
            </a:spcBef>
            <a:spcAft>
              <a:spcPct val="35000"/>
            </a:spcAft>
            <a:buNone/>
          </a:pPr>
          <a:r>
            <a:rPr lang="en-US" sz="1800" kern="1200" dirty="0"/>
            <a:t>	CCDBG to $8.02 b / </a:t>
          </a:r>
          <a:r>
            <a:rPr lang="en-US" sz="1800" kern="1200" dirty="0" err="1"/>
            <a:t>Headstart</a:t>
          </a:r>
          <a:r>
            <a:rPr lang="en-US" sz="1800" kern="1200" dirty="0"/>
            <a:t> to $11.99 b)</a:t>
          </a:r>
        </a:p>
      </dsp:txBody>
      <dsp:txXfrm>
        <a:off x="40416" y="3575321"/>
        <a:ext cx="6182808" cy="747089"/>
      </dsp:txXfrm>
    </dsp:sp>
    <dsp:sp modelId="{37FCF2C1-E90F-4A3B-BE64-A020C5383CAB}">
      <dsp:nvSpPr>
        <dsp:cNvPr id="0" name=""/>
        <dsp:cNvSpPr/>
      </dsp:nvSpPr>
      <dsp:spPr>
        <a:xfrm>
          <a:off x="0" y="4362826"/>
          <a:ext cx="6263640"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871" tIns="22860" rIns="128016" bIns="22860" numCol="1" spcCol="1270" anchor="t" anchorCtr="0">
          <a:noAutofit/>
        </a:bodyPr>
        <a:lstStyle/>
        <a:p>
          <a:pPr marL="114300" lvl="1" indent="-114300" algn="l" defTabSz="622300">
            <a:lnSpc>
              <a:spcPct val="90000"/>
            </a:lnSpc>
            <a:spcBef>
              <a:spcPct val="0"/>
            </a:spcBef>
            <a:spcAft>
              <a:spcPct val="20000"/>
            </a:spcAft>
            <a:buChar char="•"/>
          </a:pPr>
          <a:endParaRPr lang="en-US" sz="1400" kern="1200" dirty="0"/>
        </a:p>
      </dsp:txBody>
      <dsp:txXfrm>
        <a:off x="0" y="4362826"/>
        <a:ext cx="6263640" cy="298080"/>
      </dsp:txXfrm>
    </dsp:sp>
    <dsp:sp modelId="{42F15A43-FB65-4F0A-8B93-2727E318A936}">
      <dsp:nvSpPr>
        <dsp:cNvPr id="0" name=""/>
        <dsp:cNvSpPr/>
      </dsp:nvSpPr>
      <dsp:spPr>
        <a:xfrm>
          <a:off x="0" y="4660906"/>
          <a:ext cx="6263640" cy="827921"/>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School Nutrition: extends summer EBT; includes $30 m for school equipment</a:t>
          </a:r>
        </a:p>
      </dsp:txBody>
      <dsp:txXfrm>
        <a:off x="40416" y="4701322"/>
        <a:ext cx="6182808" cy="7470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067E48-7719-435D-B310-A42A8AB6654E}">
      <dsp:nvSpPr>
        <dsp:cNvPr id="0" name=""/>
        <dsp:cNvSpPr/>
      </dsp:nvSpPr>
      <dsp:spPr>
        <a:xfrm>
          <a:off x="0" y="2700"/>
          <a:ext cx="6291714"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FBA835-B576-4FDF-8BDB-A921CA80A2BD}">
      <dsp:nvSpPr>
        <dsp:cNvPr id="0" name=""/>
        <dsp:cNvSpPr/>
      </dsp:nvSpPr>
      <dsp:spPr>
        <a:xfrm>
          <a:off x="0" y="2700"/>
          <a:ext cx="6291714" cy="920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Proposed regulations on 504</a:t>
          </a:r>
        </a:p>
      </dsp:txBody>
      <dsp:txXfrm>
        <a:off x="0" y="2700"/>
        <a:ext cx="6291714" cy="920888"/>
      </dsp:txXfrm>
    </dsp:sp>
    <dsp:sp modelId="{9E943A89-EC3A-4728-B8F2-DB76263E3F2C}">
      <dsp:nvSpPr>
        <dsp:cNvPr id="0" name=""/>
        <dsp:cNvSpPr/>
      </dsp:nvSpPr>
      <dsp:spPr>
        <a:xfrm>
          <a:off x="0" y="923589"/>
          <a:ext cx="6291714" cy="0"/>
        </a:xfrm>
        <a:prstGeom prst="line">
          <a:avLst/>
        </a:prstGeom>
        <a:solidFill>
          <a:schemeClr val="accent5">
            <a:hueOff val="-1351709"/>
            <a:satOff val="-3484"/>
            <a:lumOff val="-2353"/>
            <a:alphaOff val="0"/>
          </a:schemeClr>
        </a:solidFill>
        <a:ln w="12700" cap="flat" cmpd="sng" algn="ctr">
          <a:solidFill>
            <a:schemeClr val="accent5">
              <a:hueOff val="-1351709"/>
              <a:satOff val="-3484"/>
              <a:lumOff val="-2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42E7E9-6A71-4F0F-ACA1-61639F0AE823}">
      <dsp:nvSpPr>
        <dsp:cNvPr id="0" name=""/>
        <dsp:cNvSpPr/>
      </dsp:nvSpPr>
      <dsp:spPr>
        <a:xfrm>
          <a:off x="0" y="923589"/>
          <a:ext cx="6291714" cy="920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School discipline guidance</a:t>
          </a:r>
        </a:p>
      </dsp:txBody>
      <dsp:txXfrm>
        <a:off x="0" y="923589"/>
        <a:ext cx="6291714" cy="920888"/>
      </dsp:txXfrm>
    </dsp:sp>
    <dsp:sp modelId="{CFF32F09-2665-4139-957E-7AF50F7E1FBE}">
      <dsp:nvSpPr>
        <dsp:cNvPr id="0" name=""/>
        <dsp:cNvSpPr/>
      </dsp:nvSpPr>
      <dsp:spPr>
        <a:xfrm>
          <a:off x="0" y="1844478"/>
          <a:ext cx="6291714" cy="0"/>
        </a:xfrm>
        <a:prstGeom prst="line">
          <a:avLst/>
        </a:prstGeom>
        <a:solidFill>
          <a:schemeClr val="accent5">
            <a:hueOff val="-2703417"/>
            <a:satOff val="-6968"/>
            <a:lumOff val="-4706"/>
            <a:alphaOff val="0"/>
          </a:schemeClr>
        </a:solidFill>
        <a:ln w="12700" cap="flat" cmpd="sng" algn="ctr">
          <a:solidFill>
            <a:schemeClr val="accent5">
              <a:hueOff val="-2703417"/>
              <a:satOff val="-6968"/>
              <a:lumOff val="-4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1DC747-0573-402E-8A1F-49C407AAADA4}">
      <dsp:nvSpPr>
        <dsp:cNvPr id="0" name=""/>
        <dsp:cNvSpPr/>
      </dsp:nvSpPr>
      <dsp:spPr>
        <a:xfrm>
          <a:off x="0" y="1844478"/>
          <a:ext cx="6291714" cy="920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Title IX athletics proposal</a:t>
          </a:r>
        </a:p>
      </dsp:txBody>
      <dsp:txXfrm>
        <a:off x="0" y="1844478"/>
        <a:ext cx="6291714" cy="920888"/>
      </dsp:txXfrm>
    </dsp:sp>
    <dsp:sp modelId="{D96626FE-F107-4D3F-83D2-1B028BA4A993}">
      <dsp:nvSpPr>
        <dsp:cNvPr id="0" name=""/>
        <dsp:cNvSpPr/>
      </dsp:nvSpPr>
      <dsp:spPr>
        <a:xfrm>
          <a:off x="0" y="2765367"/>
          <a:ext cx="6291714" cy="0"/>
        </a:xfrm>
        <a:prstGeom prst="line">
          <a:avLst/>
        </a:prstGeom>
        <a:solidFill>
          <a:schemeClr val="accent5">
            <a:hueOff val="-4055126"/>
            <a:satOff val="-10451"/>
            <a:lumOff val="-7059"/>
            <a:alphaOff val="0"/>
          </a:schemeClr>
        </a:solidFill>
        <a:ln w="12700" cap="flat" cmpd="sng" algn="ctr">
          <a:solidFill>
            <a:schemeClr val="accent5">
              <a:hueOff val="-4055126"/>
              <a:satOff val="-10451"/>
              <a:lumOff val="-70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AA486C-242E-4279-A876-1D3AE825E0B9}">
      <dsp:nvSpPr>
        <dsp:cNvPr id="0" name=""/>
        <dsp:cNvSpPr/>
      </dsp:nvSpPr>
      <dsp:spPr>
        <a:xfrm>
          <a:off x="0" y="2765367"/>
          <a:ext cx="6291714" cy="920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New data collection on school finance data</a:t>
          </a:r>
        </a:p>
      </dsp:txBody>
      <dsp:txXfrm>
        <a:off x="0" y="2765367"/>
        <a:ext cx="6291714" cy="920888"/>
      </dsp:txXfrm>
    </dsp:sp>
    <dsp:sp modelId="{62EDC850-1FCE-4147-B36E-2D5C6C006C95}">
      <dsp:nvSpPr>
        <dsp:cNvPr id="0" name=""/>
        <dsp:cNvSpPr/>
      </dsp:nvSpPr>
      <dsp:spPr>
        <a:xfrm>
          <a:off x="0" y="3686256"/>
          <a:ext cx="6291714" cy="0"/>
        </a:xfrm>
        <a:prstGeom prst="line">
          <a:avLst/>
        </a:prstGeom>
        <a:solidFill>
          <a:schemeClr val="accent5">
            <a:hueOff val="-5406834"/>
            <a:satOff val="-13935"/>
            <a:lumOff val="-9412"/>
            <a:alphaOff val="0"/>
          </a:schemeClr>
        </a:solidFill>
        <a:ln w="12700" cap="flat" cmpd="sng" algn="ctr">
          <a:solidFill>
            <a:schemeClr val="accent5">
              <a:hueOff val="-5406834"/>
              <a:satOff val="-13935"/>
              <a:lumOff val="-941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6CB719-1A70-445D-8D2E-62D23BCEB242}">
      <dsp:nvSpPr>
        <dsp:cNvPr id="0" name=""/>
        <dsp:cNvSpPr/>
      </dsp:nvSpPr>
      <dsp:spPr>
        <a:xfrm>
          <a:off x="0" y="3686256"/>
          <a:ext cx="6291714" cy="920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ESSER data collection round 2</a:t>
          </a:r>
        </a:p>
      </dsp:txBody>
      <dsp:txXfrm>
        <a:off x="0" y="3686256"/>
        <a:ext cx="6291714" cy="920888"/>
      </dsp:txXfrm>
    </dsp:sp>
    <dsp:sp modelId="{3BD1CC40-6C26-4989-A348-3A1648ED5806}">
      <dsp:nvSpPr>
        <dsp:cNvPr id="0" name=""/>
        <dsp:cNvSpPr/>
      </dsp:nvSpPr>
      <dsp:spPr>
        <a:xfrm>
          <a:off x="0" y="4607145"/>
          <a:ext cx="6291714" cy="0"/>
        </a:xfrm>
        <a:prstGeom prst="line">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8E9F24-6CFE-47F0-85E0-5794C2CB0642}">
      <dsp:nvSpPr>
        <dsp:cNvPr id="0" name=""/>
        <dsp:cNvSpPr/>
      </dsp:nvSpPr>
      <dsp:spPr>
        <a:xfrm>
          <a:off x="0" y="4607145"/>
          <a:ext cx="6291714" cy="920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CRDC </a:t>
          </a:r>
        </a:p>
      </dsp:txBody>
      <dsp:txXfrm>
        <a:off x="0" y="4607145"/>
        <a:ext cx="6291714" cy="92088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584EA0D-B7D8-4EB4-A31B-70AF7853CD0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B54B0FD-EA18-4DE2-8E86-16AC8725DEC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11F4FAE-C50C-4A75-9333-475C7CBB662C}" type="datetimeFigureOut">
              <a:rPr lang="en-US" smtClean="0"/>
              <a:t>1/12/2023</a:t>
            </a:fld>
            <a:endParaRPr lang="en-US"/>
          </a:p>
        </p:txBody>
      </p:sp>
      <p:sp>
        <p:nvSpPr>
          <p:cNvPr id="4" name="Footer Placeholder 3">
            <a:extLst>
              <a:ext uri="{FF2B5EF4-FFF2-40B4-BE49-F238E27FC236}">
                <a16:creationId xmlns:a16="http://schemas.microsoft.com/office/drawing/2014/main" id="{564574F7-374B-4F5E-9BDE-E5914BD9E68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F1B3190-232C-44B4-82E0-C47466AD216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FAEB143-2FDA-4B96-9CCF-BADA5A87F9B8}" type="slidenum">
              <a:rPr lang="en-US" smtClean="0"/>
              <a:t>‹#›</a:t>
            </a:fld>
            <a:endParaRPr lang="en-US"/>
          </a:p>
        </p:txBody>
      </p:sp>
    </p:spTree>
    <p:extLst>
      <p:ext uri="{BB962C8B-B14F-4D97-AF65-F5344CB8AC3E}">
        <p14:creationId xmlns:p14="http://schemas.microsoft.com/office/powerpoint/2010/main" val="24080006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8490F4-BFAF-41F8-AF63-4A4949177999}" type="datetimeFigureOut">
              <a:rPr lang="en-US" smtClean="0"/>
              <a:t>1/12/2023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50782A-0932-4BD0-BFB8-113EA3B3E7D0}" type="slidenum">
              <a:rPr lang="en-US" smtClean="0"/>
              <a:t>‹#›</a:t>
            </a:fld>
            <a:endParaRPr lang="en-US"/>
          </a:p>
        </p:txBody>
      </p:sp>
    </p:spTree>
    <p:extLst>
      <p:ext uri="{BB962C8B-B14F-4D97-AF65-F5344CB8AC3E}">
        <p14:creationId xmlns:p14="http://schemas.microsoft.com/office/powerpoint/2010/main" val="2754356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scotusblog.com/case-files/cases/perez-v-sturgis-public-schools/"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supremecourt.gov/DocketPDF/21/21-887/234412/20220824163230846_21-887%20Perez%20US%20Invitation%20Br.pdf"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50782A-0932-4BD0-BFB8-113EA3B3E7D0}" type="slidenum">
              <a:rPr lang="en-US" smtClean="0"/>
              <a:t>1</a:t>
            </a:fld>
            <a:endParaRPr lang="en-US"/>
          </a:p>
        </p:txBody>
      </p:sp>
    </p:spTree>
    <p:extLst>
      <p:ext uri="{BB962C8B-B14F-4D97-AF65-F5344CB8AC3E}">
        <p14:creationId xmlns:p14="http://schemas.microsoft.com/office/powerpoint/2010/main" val="465182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50782A-0932-4BD0-BFB8-113EA3B3E7D0}" type="slidenum">
              <a:rPr lang="en-US" smtClean="0"/>
              <a:t>11</a:t>
            </a:fld>
            <a:endParaRPr lang="en-US"/>
          </a:p>
        </p:txBody>
      </p:sp>
    </p:spTree>
    <p:extLst>
      <p:ext uri="{BB962C8B-B14F-4D97-AF65-F5344CB8AC3E}">
        <p14:creationId xmlns:p14="http://schemas.microsoft.com/office/powerpoint/2010/main" val="2971022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50782A-0932-4BD0-BFB8-113EA3B3E7D0}" type="slidenum">
              <a:rPr lang="en-US" smtClean="0"/>
              <a:t>12</a:t>
            </a:fld>
            <a:endParaRPr lang="en-US"/>
          </a:p>
        </p:txBody>
      </p:sp>
    </p:spTree>
    <p:extLst>
      <p:ext uri="{BB962C8B-B14F-4D97-AF65-F5344CB8AC3E}">
        <p14:creationId xmlns:p14="http://schemas.microsoft.com/office/powerpoint/2010/main" val="36353191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50782A-0932-4BD0-BFB8-113EA3B3E7D0}" type="slidenum">
              <a:rPr lang="en-US" smtClean="0"/>
              <a:t>13</a:t>
            </a:fld>
            <a:endParaRPr lang="en-US"/>
          </a:p>
        </p:txBody>
      </p:sp>
    </p:spTree>
    <p:extLst>
      <p:ext uri="{BB962C8B-B14F-4D97-AF65-F5344CB8AC3E}">
        <p14:creationId xmlns:p14="http://schemas.microsoft.com/office/powerpoint/2010/main" val="27783036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50782A-0932-4BD0-BFB8-113EA3B3E7D0}" type="slidenum">
              <a:rPr lang="en-US" smtClean="0"/>
              <a:t>14</a:t>
            </a:fld>
            <a:endParaRPr lang="en-US"/>
          </a:p>
        </p:txBody>
      </p:sp>
    </p:spTree>
    <p:extLst>
      <p:ext uri="{BB962C8B-B14F-4D97-AF65-F5344CB8AC3E}">
        <p14:creationId xmlns:p14="http://schemas.microsoft.com/office/powerpoint/2010/main" val="41078240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50782A-0932-4BD0-BFB8-113EA3B3E7D0}" type="slidenum">
              <a:rPr lang="en-US" smtClean="0"/>
              <a:t>15</a:t>
            </a:fld>
            <a:endParaRPr lang="en-US"/>
          </a:p>
        </p:txBody>
      </p:sp>
    </p:spTree>
    <p:extLst>
      <p:ext uri="{BB962C8B-B14F-4D97-AF65-F5344CB8AC3E}">
        <p14:creationId xmlns:p14="http://schemas.microsoft.com/office/powerpoint/2010/main" val="5592667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0C0C0C"/>
                </a:solidFill>
                <a:effectLst/>
                <a:latin typeface="Muli"/>
              </a:rPr>
              <a:t>In </a:t>
            </a:r>
            <a:r>
              <a:rPr lang="en-US" b="1" i="1" u="none" strike="noStrike" dirty="0">
                <a:solidFill>
                  <a:srgbClr val="818995"/>
                </a:solidFill>
                <a:effectLst/>
                <a:latin typeface="Muli"/>
                <a:hlinkClick r:id="rId3"/>
              </a:rPr>
              <a:t>Perez v. Sturgis Public Schools</a:t>
            </a:r>
            <a:r>
              <a:rPr lang="en-US" b="0" i="0" dirty="0">
                <a:solidFill>
                  <a:srgbClr val="0C0C0C"/>
                </a:solidFill>
                <a:effectLst/>
                <a:latin typeface="Muli"/>
              </a:rPr>
              <a:t>, the justices granted a petition for review filed by Miguel Perez, a deaf student who says that a Michigan school district failed for years to provide him with a qualified sign language interpreter, leaving him an “academic and social outcast.” Perez has asked the justices to decide whether and when federal education law required him to fully pursue his claims against the school district in administrative proceedings even when doing so would be pointless.</a:t>
            </a:r>
          </a:p>
          <a:p>
            <a:pPr algn="l" fontAlgn="base"/>
            <a:r>
              <a:rPr lang="en-US" b="0" i="0" dirty="0">
                <a:solidFill>
                  <a:srgbClr val="0C0C0C"/>
                </a:solidFill>
                <a:effectLst/>
                <a:latin typeface="Muli"/>
              </a:rPr>
              <a:t>Perez, who is now 24, entered the Sturgis Public Schools when he was nine, after emigrating from Mexico. Perez never received a qualified sign language interpreter; instead, he was only assigned a classroom aide who lacked any training in working with deaf students. Just a few months before Perez – who consistently received grades that qualified him for the honor roll – expected to graduate in 2016, the school district told him for the first time that he would not receive a diploma.</a:t>
            </a:r>
          </a:p>
          <a:p>
            <a:pPr algn="l" fontAlgn="base"/>
            <a:r>
              <a:rPr lang="en-US" b="0" i="0" dirty="0">
                <a:solidFill>
                  <a:srgbClr val="0C0C0C"/>
                </a:solidFill>
                <a:effectLst/>
                <a:latin typeface="Muli"/>
              </a:rPr>
              <a:t>Perez filed an administrative complaint against the school district. He alleged that the school district had violated both the Individuals with Disabilities Education Act, which requires school districts to provide students with disabilities with a free appropriate public education, and the Americans with Disabilities Act, which (among other things) bars discrimination against children with disabilities in public schools. A hearing officer dismissed the ADA claim, on the ground that he lacked the power to hear it, and the school board eventually settled Perez’s IDEA claim by agreeing that he could attend the Michigan School of the Deaf. </a:t>
            </a:r>
          </a:p>
          <a:p>
            <a:pPr algn="l" fontAlgn="base"/>
            <a:r>
              <a:rPr lang="en-US" b="0" i="0" dirty="0">
                <a:solidFill>
                  <a:srgbClr val="0C0C0C"/>
                </a:solidFill>
                <a:effectLst/>
                <a:latin typeface="Muli"/>
              </a:rPr>
              <a:t>Perez then brought his ADA claim in federal court, but the district court dismissed it because he had not fully pursued it in the state administrative proceedings after settling his IDEA claims. After the U.S. Court of Appeals for the 6th Circuit upheld that ruling, Perez went to the Supreme Court, which in June asked the federal government to weigh in. In a </a:t>
            </a:r>
            <a:r>
              <a:rPr lang="en-US" b="1" i="0" u="none" strike="noStrike" dirty="0">
                <a:solidFill>
                  <a:srgbClr val="818995"/>
                </a:solidFill>
                <a:effectLst/>
                <a:latin typeface="Muli"/>
                <a:hlinkClick r:id="rId4"/>
              </a:rPr>
              <a:t>brief filed on Aug. 24</a:t>
            </a:r>
            <a:r>
              <a:rPr lang="en-US" b="0" i="0" dirty="0">
                <a:solidFill>
                  <a:srgbClr val="0C0C0C"/>
                </a:solidFill>
                <a:effectLst/>
                <a:latin typeface="Muli"/>
              </a:rPr>
              <a:t>, U.S. Solicitor General Elizabeth </a:t>
            </a:r>
            <a:r>
              <a:rPr lang="en-US" b="0" i="0" dirty="0" err="1">
                <a:solidFill>
                  <a:srgbClr val="0C0C0C"/>
                </a:solidFill>
                <a:effectLst/>
                <a:latin typeface="Muli"/>
              </a:rPr>
              <a:t>Prelogar</a:t>
            </a:r>
            <a:r>
              <a:rPr lang="en-US" b="0" i="0" dirty="0">
                <a:solidFill>
                  <a:srgbClr val="0C0C0C"/>
                </a:solidFill>
                <a:effectLst/>
                <a:latin typeface="Muli"/>
              </a:rPr>
              <a:t> urged the justices to take up the case, which they did on Monday.</a:t>
            </a:r>
          </a:p>
          <a:p>
            <a:endParaRPr lang="en-US" dirty="0"/>
          </a:p>
        </p:txBody>
      </p:sp>
      <p:sp>
        <p:nvSpPr>
          <p:cNvPr id="4" name="Slide Number Placeholder 3"/>
          <p:cNvSpPr>
            <a:spLocks noGrp="1"/>
          </p:cNvSpPr>
          <p:nvPr>
            <p:ph type="sldNum" sz="quarter" idx="5"/>
          </p:nvPr>
        </p:nvSpPr>
        <p:spPr/>
        <p:txBody>
          <a:bodyPr/>
          <a:lstStyle/>
          <a:p>
            <a:fld id="{8650782A-0932-4BD0-BFB8-113EA3B3E7D0}" type="slidenum">
              <a:rPr lang="en-US" smtClean="0"/>
              <a:t>16</a:t>
            </a:fld>
            <a:endParaRPr lang="en-US"/>
          </a:p>
        </p:txBody>
      </p:sp>
    </p:spTree>
    <p:extLst>
      <p:ext uri="{BB962C8B-B14F-4D97-AF65-F5344CB8AC3E}">
        <p14:creationId xmlns:p14="http://schemas.microsoft.com/office/powerpoint/2010/main" val="41603721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greatest advocacy resource is the Advocacy Team. Noelle, Tara, Kat and I are here to assist you in any way we can. We are here to clear out that advocacy lane for you so you can make time for the more important aspects of your job. </a:t>
            </a:r>
          </a:p>
        </p:txBody>
      </p:sp>
      <p:sp>
        <p:nvSpPr>
          <p:cNvPr id="4" name="Slide Number Placeholder 3"/>
          <p:cNvSpPr>
            <a:spLocks noGrp="1"/>
          </p:cNvSpPr>
          <p:nvPr>
            <p:ph type="sldNum" sz="quarter" idx="5"/>
          </p:nvPr>
        </p:nvSpPr>
        <p:spPr/>
        <p:txBody>
          <a:bodyPr/>
          <a:lstStyle/>
          <a:p>
            <a:fld id="{8650782A-0932-4BD0-BFB8-113EA3B3E7D0}" type="slidenum">
              <a:rPr lang="en-US" smtClean="0"/>
              <a:t>17</a:t>
            </a:fld>
            <a:endParaRPr lang="en-US"/>
          </a:p>
        </p:txBody>
      </p:sp>
    </p:spTree>
    <p:extLst>
      <p:ext uri="{BB962C8B-B14F-4D97-AF65-F5344CB8AC3E}">
        <p14:creationId xmlns:p14="http://schemas.microsoft.com/office/powerpoint/2010/main" val="12433145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greatest advocacy resource is the Advocacy Team. Noelle, Sasha, Kat and I are here to assist you in any way we can. We are here to clear out that advocacy lane for you so you can make time for the more important aspects of your job. </a:t>
            </a:r>
          </a:p>
        </p:txBody>
      </p:sp>
      <p:sp>
        <p:nvSpPr>
          <p:cNvPr id="4" name="Slide Number Placeholder 3"/>
          <p:cNvSpPr>
            <a:spLocks noGrp="1"/>
          </p:cNvSpPr>
          <p:nvPr>
            <p:ph type="sldNum" sz="quarter" idx="5"/>
          </p:nvPr>
        </p:nvSpPr>
        <p:spPr/>
        <p:txBody>
          <a:bodyPr/>
          <a:lstStyle/>
          <a:p>
            <a:fld id="{8650782A-0932-4BD0-BFB8-113EA3B3E7D0}" type="slidenum">
              <a:rPr lang="en-US" smtClean="0"/>
              <a:t>18</a:t>
            </a:fld>
            <a:endParaRPr lang="en-US"/>
          </a:p>
        </p:txBody>
      </p:sp>
    </p:spTree>
    <p:extLst>
      <p:ext uri="{BB962C8B-B14F-4D97-AF65-F5344CB8AC3E}">
        <p14:creationId xmlns:p14="http://schemas.microsoft.com/office/powerpoint/2010/main" val="128635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50782A-0932-4BD0-BFB8-113EA3B3E7D0}" type="slidenum">
              <a:rPr lang="en-US" smtClean="0"/>
              <a:t>2</a:t>
            </a:fld>
            <a:endParaRPr lang="en-US"/>
          </a:p>
        </p:txBody>
      </p:sp>
    </p:spTree>
    <p:extLst>
      <p:ext uri="{BB962C8B-B14F-4D97-AF65-F5344CB8AC3E}">
        <p14:creationId xmlns:p14="http://schemas.microsoft.com/office/powerpoint/2010/main" val="1649424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50782A-0932-4BD0-BFB8-113EA3B3E7D0}" type="slidenum">
              <a:rPr lang="en-US" smtClean="0"/>
              <a:t>3</a:t>
            </a:fld>
            <a:endParaRPr lang="en-US"/>
          </a:p>
        </p:txBody>
      </p:sp>
    </p:spTree>
    <p:extLst>
      <p:ext uri="{BB962C8B-B14F-4D97-AF65-F5344CB8AC3E}">
        <p14:creationId xmlns:p14="http://schemas.microsoft.com/office/powerpoint/2010/main" val="2341865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Commitment to America</a:t>
            </a:r>
          </a:p>
          <a:p>
            <a:endParaRPr lang="en-US" dirty="0"/>
          </a:p>
        </p:txBody>
      </p:sp>
      <p:sp>
        <p:nvSpPr>
          <p:cNvPr id="4" name="Slide Number Placeholder 3"/>
          <p:cNvSpPr>
            <a:spLocks noGrp="1"/>
          </p:cNvSpPr>
          <p:nvPr>
            <p:ph type="sldNum" sz="quarter" idx="5"/>
          </p:nvPr>
        </p:nvSpPr>
        <p:spPr/>
        <p:txBody>
          <a:bodyPr/>
          <a:lstStyle/>
          <a:p>
            <a:fld id="{8650782A-0932-4BD0-BFB8-113EA3B3E7D0}" type="slidenum">
              <a:rPr lang="en-US" smtClean="0"/>
              <a:t>4</a:t>
            </a:fld>
            <a:endParaRPr lang="en-US"/>
          </a:p>
        </p:txBody>
      </p:sp>
    </p:spTree>
    <p:extLst>
      <p:ext uri="{BB962C8B-B14F-4D97-AF65-F5344CB8AC3E}">
        <p14:creationId xmlns:p14="http://schemas.microsoft.com/office/powerpoint/2010/main" val="457223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SLIDE</a:t>
            </a:r>
          </a:p>
        </p:txBody>
      </p:sp>
      <p:sp>
        <p:nvSpPr>
          <p:cNvPr id="4" name="Slide Number Placeholder 3"/>
          <p:cNvSpPr>
            <a:spLocks noGrp="1"/>
          </p:cNvSpPr>
          <p:nvPr>
            <p:ph type="sldNum" sz="quarter" idx="5"/>
          </p:nvPr>
        </p:nvSpPr>
        <p:spPr/>
        <p:txBody>
          <a:bodyPr/>
          <a:lstStyle/>
          <a:p>
            <a:fld id="{8650782A-0932-4BD0-BFB8-113EA3B3E7D0}" type="slidenum">
              <a:rPr lang="en-US" smtClean="0"/>
              <a:t>5</a:t>
            </a:fld>
            <a:endParaRPr lang="en-US"/>
          </a:p>
        </p:txBody>
      </p:sp>
    </p:spTree>
    <p:extLst>
      <p:ext uri="{BB962C8B-B14F-4D97-AF65-F5344CB8AC3E}">
        <p14:creationId xmlns:p14="http://schemas.microsoft.com/office/powerpoint/2010/main" val="993814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lvl="1" indent="-2857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8650782A-0932-4BD0-BFB8-113EA3B3E7D0}" type="slidenum">
              <a:rPr lang="en-US" smtClean="0"/>
              <a:t>6</a:t>
            </a:fld>
            <a:endParaRPr lang="en-US"/>
          </a:p>
        </p:txBody>
      </p:sp>
    </p:spTree>
    <p:extLst>
      <p:ext uri="{BB962C8B-B14F-4D97-AF65-F5344CB8AC3E}">
        <p14:creationId xmlns:p14="http://schemas.microsoft.com/office/powerpoint/2010/main" val="1715708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50782A-0932-4BD0-BFB8-113EA3B3E7D0}" type="slidenum">
              <a:rPr lang="en-US" smtClean="0"/>
              <a:t>8</a:t>
            </a:fld>
            <a:endParaRPr lang="en-US"/>
          </a:p>
        </p:txBody>
      </p:sp>
    </p:spTree>
    <p:extLst>
      <p:ext uri="{BB962C8B-B14F-4D97-AF65-F5344CB8AC3E}">
        <p14:creationId xmlns:p14="http://schemas.microsoft.com/office/powerpoint/2010/main" val="2864009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50782A-0932-4BD0-BFB8-113EA3B3E7D0}" type="slidenum">
              <a:rPr lang="en-US" smtClean="0"/>
              <a:t>9</a:t>
            </a:fld>
            <a:endParaRPr lang="en-US"/>
          </a:p>
        </p:txBody>
      </p:sp>
    </p:spTree>
    <p:extLst>
      <p:ext uri="{BB962C8B-B14F-4D97-AF65-F5344CB8AC3E}">
        <p14:creationId xmlns:p14="http://schemas.microsoft.com/office/powerpoint/2010/main" val="39469750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50782A-0932-4BD0-BFB8-113EA3B3E7D0}" type="slidenum">
              <a:rPr lang="en-US" smtClean="0"/>
              <a:t>10</a:t>
            </a:fld>
            <a:endParaRPr lang="en-US"/>
          </a:p>
        </p:txBody>
      </p:sp>
    </p:spTree>
    <p:extLst>
      <p:ext uri="{BB962C8B-B14F-4D97-AF65-F5344CB8AC3E}">
        <p14:creationId xmlns:p14="http://schemas.microsoft.com/office/powerpoint/2010/main" val="1559073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D8DE9-3836-4ABB-A24E-6581B7C658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D219ED7-D894-4C20-8B85-195999BA2B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904D1C-F1E9-4EE4-BCA7-8B552AA8AC0A}"/>
              </a:ext>
            </a:extLst>
          </p:cNvPr>
          <p:cNvSpPr>
            <a:spLocks noGrp="1"/>
          </p:cNvSpPr>
          <p:nvPr>
            <p:ph type="dt" sz="half" idx="10"/>
          </p:nvPr>
        </p:nvSpPr>
        <p:spPr/>
        <p:txBody>
          <a:bodyPr/>
          <a:lstStyle/>
          <a:p>
            <a:fld id="{5AE1AE70-5E1A-4057-8570-3CE695A5D049}" type="datetimeFigureOut">
              <a:rPr lang="en-US" smtClean="0"/>
              <a:t>1/12/2023</a:t>
            </a:fld>
            <a:endParaRPr lang="en-US"/>
          </a:p>
        </p:txBody>
      </p:sp>
      <p:sp>
        <p:nvSpPr>
          <p:cNvPr id="5" name="Footer Placeholder 4">
            <a:extLst>
              <a:ext uri="{FF2B5EF4-FFF2-40B4-BE49-F238E27FC236}">
                <a16:creationId xmlns:a16="http://schemas.microsoft.com/office/drawing/2014/main" id="{EF099492-7434-416D-82C1-61AF3FA6B6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BEFC5D-4A11-49FA-92E8-377CB2B3569A}"/>
              </a:ext>
            </a:extLst>
          </p:cNvPr>
          <p:cNvSpPr>
            <a:spLocks noGrp="1"/>
          </p:cNvSpPr>
          <p:nvPr>
            <p:ph type="sldNum" sz="quarter" idx="12"/>
          </p:nvPr>
        </p:nvSpPr>
        <p:spPr/>
        <p:txBody>
          <a:bodyPr/>
          <a:lstStyle/>
          <a:p>
            <a:fld id="{3FEFC41A-588B-4CF0-94AD-3C1E8181325F}" type="slidenum">
              <a:rPr lang="en-US" smtClean="0"/>
              <a:t>‹#›</a:t>
            </a:fld>
            <a:endParaRPr lang="en-US"/>
          </a:p>
        </p:txBody>
      </p:sp>
    </p:spTree>
    <p:extLst>
      <p:ext uri="{BB962C8B-B14F-4D97-AF65-F5344CB8AC3E}">
        <p14:creationId xmlns:p14="http://schemas.microsoft.com/office/powerpoint/2010/main" val="3927994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298FB-E1F3-450E-A867-18561290751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931CF67-BE0A-4B95-91CB-C3897297B2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BD2EAE-C6D3-435B-8D49-FDC0F18A94C8}"/>
              </a:ext>
            </a:extLst>
          </p:cNvPr>
          <p:cNvSpPr>
            <a:spLocks noGrp="1"/>
          </p:cNvSpPr>
          <p:nvPr>
            <p:ph type="dt" sz="half" idx="10"/>
          </p:nvPr>
        </p:nvSpPr>
        <p:spPr/>
        <p:txBody>
          <a:bodyPr/>
          <a:lstStyle/>
          <a:p>
            <a:fld id="{5AE1AE70-5E1A-4057-8570-3CE695A5D049}" type="datetimeFigureOut">
              <a:rPr lang="en-US" smtClean="0"/>
              <a:t>1/12/2023</a:t>
            </a:fld>
            <a:endParaRPr lang="en-US"/>
          </a:p>
        </p:txBody>
      </p:sp>
      <p:sp>
        <p:nvSpPr>
          <p:cNvPr id="5" name="Footer Placeholder 4">
            <a:extLst>
              <a:ext uri="{FF2B5EF4-FFF2-40B4-BE49-F238E27FC236}">
                <a16:creationId xmlns:a16="http://schemas.microsoft.com/office/drawing/2014/main" id="{C1B24BC3-5E00-41C6-B194-84F871A3DA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A32BC4-36FA-4E52-B0DB-50A4A71D898D}"/>
              </a:ext>
            </a:extLst>
          </p:cNvPr>
          <p:cNvSpPr>
            <a:spLocks noGrp="1"/>
          </p:cNvSpPr>
          <p:nvPr>
            <p:ph type="sldNum" sz="quarter" idx="12"/>
          </p:nvPr>
        </p:nvSpPr>
        <p:spPr/>
        <p:txBody>
          <a:bodyPr/>
          <a:lstStyle/>
          <a:p>
            <a:fld id="{3FEFC41A-588B-4CF0-94AD-3C1E8181325F}" type="slidenum">
              <a:rPr lang="en-US" smtClean="0"/>
              <a:t>‹#›</a:t>
            </a:fld>
            <a:endParaRPr lang="en-US"/>
          </a:p>
        </p:txBody>
      </p:sp>
    </p:spTree>
    <p:extLst>
      <p:ext uri="{BB962C8B-B14F-4D97-AF65-F5344CB8AC3E}">
        <p14:creationId xmlns:p14="http://schemas.microsoft.com/office/powerpoint/2010/main" val="2547833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4C44EB-763E-4C34-8701-E88057A815F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C9CE6B-CD0E-49A3-B48B-4A85503291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958DE-CB67-407C-A8B9-51D869F22954}"/>
              </a:ext>
            </a:extLst>
          </p:cNvPr>
          <p:cNvSpPr>
            <a:spLocks noGrp="1"/>
          </p:cNvSpPr>
          <p:nvPr>
            <p:ph type="dt" sz="half" idx="10"/>
          </p:nvPr>
        </p:nvSpPr>
        <p:spPr/>
        <p:txBody>
          <a:bodyPr/>
          <a:lstStyle/>
          <a:p>
            <a:fld id="{5AE1AE70-5E1A-4057-8570-3CE695A5D049}" type="datetimeFigureOut">
              <a:rPr lang="en-US" smtClean="0"/>
              <a:t>1/12/2023</a:t>
            </a:fld>
            <a:endParaRPr lang="en-US"/>
          </a:p>
        </p:txBody>
      </p:sp>
      <p:sp>
        <p:nvSpPr>
          <p:cNvPr id="5" name="Footer Placeholder 4">
            <a:extLst>
              <a:ext uri="{FF2B5EF4-FFF2-40B4-BE49-F238E27FC236}">
                <a16:creationId xmlns:a16="http://schemas.microsoft.com/office/drawing/2014/main" id="{0016B90D-B8E1-4A25-8167-8A2CB8109C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1926F4-D92F-4291-9A24-AC7AB6203D05}"/>
              </a:ext>
            </a:extLst>
          </p:cNvPr>
          <p:cNvSpPr>
            <a:spLocks noGrp="1"/>
          </p:cNvSpPr>
          <p:nvPr>
            <p:ph type="sldNum" sz="quarter" idx="12"/>
          </p:nvPr>
        </p:nvSpPr>
        <p:spPr/>
        <p:txBody>
          <a:bodyPr/>
          <a:lstStyle/>
          <a:p>
            <a:fld id="{3FEFC41A-588B-4CF0-94AD-3C1E8181325F}" type="slidenum">
              <a:rPr lang="en-US" smtClean="0"/>
              <a:t>‹#›</a:t>
            </a:fld>
            <a:endParaRPr lang="en-US"/>
          </a:p>
        </p:txBody>
      </p:sp>
    </p:spTree>
    <p:extLst>
      <p:ext uri="{BB962C8B-B14F-4D97-AF65-F5344CB8AC3E}">
        <p14:creationId xmlns:p14="http://schemas.microsoft.com/office/powerpoint/2010/main" val="2633885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4746C-6FB6-4EDA-A375-EE296D15CE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7CD1BC-AAEC-4277-8CCC-2304498890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6DD6B0-85CC-4CCC-8B62-CFDA5555E683}"/>
              </a:ext>
            </a:extLst>
          </p:cNvPr>
          <p:cNvSpPr>
            <a:spLocks noGrp="1"/>
          </p:cNvSpPr>
          <p:nvPr>
            <p:ph type="dt" sz="half" idx="10"/>
          </p:nvPr>
        </p:nvSpPr>
        <p:spPr/>
        <p:txBody>
          <a:bodyPr/>
          <a:lstStyle/>
          <a:p>
            <a:fld id="{5AE1AE70-5E1A-4057-8570-3CE695A5D049}" type="datetimeFigureOut">
              <a:rPr lang="en-US" smtClean="0"/>
              <a:t>1/12/2023</a:t>
            </a:fld>
            <a:endParaRPr lang="en-US"/>
          </a:p>
        </p:txBody>
      </p:sp>
      <p:sp>
        <p:nvSpPr>
          <p:cNvPr id="5" name="Footer Placeholder 4">
            <a:extLst>
              <a:ext uri="{FF2B5EF4-FFF2-40B4-BE49-F238E27FC236}">
                <a16:creationId xmlns:a16="http://schemas.microsoft.com/office/drawing/2014/main" id="{7ED9C107-1B82-4A8C-B7A8-A235309810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C0568D-93E3-47AF-B533-B3435EDF5D7D}"/>
              </a:ext>
            </a:extLst>
          </p:cNvPr>
          <p:cNvSpPr>
            <a:spLocks noGrp="1"/>
          </p:cNvSpPr>
          <p:nvPr>
            <p:ph type="sldNum" sz="quarter" idx="12"/>
          </p:nvPr>
        </p:nvSpPr>
        <p:spPr/>
        <p:txBody>
          <a:bodyPr/>
          <a:lstStyle/>
          <a:p>
            <a:fld id="{3FEFC41A-588B-4CF0-94AD-3C1E8181325F}" type="slidenum">
              <a:rPr lang="en-US" smtClean="0"/>
              <a:t>‹#›</a:t>
            </a:fld>
            <a:endParaRPr lang="en-US"/>
          </a:p>
        </p:txBody>
      </p:sp>
    </p:spTree>
    <p:extLst>
      <p:ext uri="{BB962C8B-B14F-4D97-AF65-F5344CB8AC3E}">
        <p14:creationId xmlns:p14="http://schemas.microsoft.com/office/powerpoint/2010/main" val="2951920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780FC-585A-4DCC-85D7-E42F61D08C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67F654D-B547-4AA2-9440-896E1ADE77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66FDFAB-7B4E-4BD0-A94A-2E226778CD49}"/>
              </a:ext>
            </a:extLst>
          </p:cNvPr>
          <p:cNvSpPr>
            <a:spLocks noGrp="1"/>
          </p:cNvSpPr>
          <p:nvPr>
            <p:ph type="dt" sz="half" idx="10"/>
          </p:nvPr>
        </p:nvSpPr>
        <p:spPr/>
        <p:txBody>
          <a:bodyPr/>
          <a:lstStyle/>
          <a:p>
            <a:fld id="{5AE1AE70-5E1A-4057-8570-3CE695A5D049}" type="datetimeFigureOut">
              <a:rPr lang="en-US" smtClean="0"/>
              <a:t>1/12/2023</a:t>
            </a:fld>
            <a:endParaRPr lang="en-US"/>
          </a:p>
        </p:txBody>
      </p:sp>
      <p:sp>
        <p:nvSpPr>
          <p:cNvPr id="5" name="Footer Placeholder 4">
            <a:extLst>
              <a:ext uri="{FF2B5EF4-FFF2-40B4-BE49-F238E27FC236}">
                <a16:creationId xmlns:a16="http://schemas.microsoft.com/office/drawing/2014/main" id="{0C8BCF53-2CD1-4A07-A904-606969989D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2C9D08-29B2-47B9-A14E-4423A9C43738}"/>
              </a:ext>
            </a:extLst>
          </p:cNvPr>
          <p:cNvSpPr>
            <a:spLocks noGrp="1"/>
          </p:cNvSpPr>
          <p:nvPr>
            <p:ph type="sldNum" sz="quarter" idx="12"/>
          </p:nvPr>
        </p:nvSpPr>
        <p:spPr/>
        <p:txBody>
          <a:bodyPr/>
          <a:lstStyle/>
          <a:p>
            <a:fld id="{3FEFC41A-588B-4CF0-94AD-3C1E8181325F}" type="slidenum">
              <a:rPr lang="en-US" smtClean="0"/>
              <a:t>‹#›</a:t>
            </a:fld>
            <a:endParaRPr lang="en-US"/>
          </a:p>
        </p:txBody>
      </p:sp>
    </p:spTree>
    <p:extLst>
      <p:ext uri="{BB962C8B-B14F-4D97-AF65-F5344CB8AC3E}">
        <p14:creationId xmlns:p14="http://schemas.microsoft.com/office/powerpoint/2010/main" val="2688079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27F47-1C44-44C3-AA5F-E4838A141F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A970B0-E36C-46F0-9B98-9913991BD44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FB270FD-06BA-4268-A411-66289E37319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27156DC-C972-4E04-97F5-33E994C069E7}"/>
              </a:ext>
            </a:extLst>
          </p:cNvPr>
          <p:cNvSpPr>
            <a:spLocks noGrp="1"/>
          </p:cNvSpPr>
          <p:nvPr>
            <p:ph type="dt" sz="half" idx="10"/>
          </p:nvPr>
        </p:nvSpPr>
        <p:spPr/>
        <p:txBody>
          <a:bodyPr/>
          <a:lstStyle/>
          <a:p>
            <a:fld id="{5AE1AE70-5E1A-4057-8570-3CE695A5D049}" type="datetimeFigureOut">
              <a:rPr lang="en-US" smtClean="0"/>
              <a:t>1/12/2023</a:t>
            </a:fld>
            <a:endParaRPr lang="en-US"/>
          </a:p>
        </p:txBody>
      </p:sp>
      <p:sp>
        <p:nvSpPr>
          <p:cNvPr id="6" name="Footer Placeholder 5">
            <a:extLst>
              <a:ext uri="{FF2B5EF4-FFF2-40B4-BE49-F238E27FC236}">
                <a16:creationId xmlns:a16="http://schemas.microsoft.com/office/drawing/2014/main" id="{763D56E2-DE10-41E6-B0EA-0518FC009D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AA3B4D-1B9E-431B-994A-DEB4FD44D268}"/>
              </a:ext>
            </a:extLst>
          </p:cNvPr>
          <p:cNvSpPr>
            <a:spLocks noGrp="1"/>
          </p:cNvSpPr>
          <p:nvPr>
            <p:ph type="sldNum" sz="quarter" idx="12"/>
          </p:nvPr>
        </p:nvSpPr>
        <p:spPr/>
        <p:txBody>
          <a:bodyPr/>
          <a:lstStyle/>
          <a:p>
            <a:fld id="{3FEFC41A-588B-4CF0-94AD-3C1E8181325F}" type="slidenum">
              <a:rPr lang="en-US" smtClean="0"/>
              <a:t>‹#›</a:t>
            </a:fld>
            <a:endParaRPr lang="en-US"/>
          </a:p>
        </p:txBody>
      </p:sp>
    </p:spTree>
    <p:extLst>
      <p:ext uri="{BB962C8B-B14F-4D97-AF65-F5344CB8AC3E}">
        <p14:creationId xmlns:p14="http://schemas.microsoft.com/office/powerpoint/2010/main" val="2768257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CE222-7569-4997-BCFA-BEA669D3AF8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CF890B4-3CD5-4431-8E6D-BB5FCC3CB8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CF14BA-6299-47A9-BF05-C37CB6D0B7D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F5FEA6D-CB4C-4A39-A719-DE51B9628A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2C32D07-4F60-4C63-B868-D5AB1B3008E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1B0E8B-9617-496C-88F2-FD76512BCC73}"/>
              </a:ext>
            </a:extLst>
          </p:cNvPr>
          <p:cNvSpPr>
            <a:spLocks noGrp="1"/>
          </p:cNvSpPr>
          <p:nvPr>
            <p:ph type="dt" sz="half" idx="10"/>
          </p:nvPr>
        </p:nvSpPr>
        <p:spPr/>
        <p:txBody>
          <a:bodyPr/>
          <a:lstStyle/>
          <a:p>
            <a:fld id="{5AE1AE70-5E1A-4057-8570-3CE695A5D049}" type="datetimeFigureOut">
              <a:rPr lang="en-US" smtClean="0"/>
              <a:t>1/12/2023</a:t>
            </a:fld>
            <a:endParaRPr lang="en-US"/>
          </a:p>
        </p:txBody>
      </p:sp>
      <p:sp>
        <p:nvSpPr>
          <p:cNvPr id="8" name="Footer Placeholder 7">
            <a:extLst>
              <a:ext uri="{FF2B5EF4-FFF2-40B4-BE49-F238E27FC236}">
                <a16:creationId xmlns:a16="http://schemas.microsoft.com/office/drawing/2014/main" id="{F5DE47C7-08CA-46E9-97B0-DE2499CE037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DD2A8BD-67DF-413A-9D99-22A15837F51E}"/>
              </a:ext>
            </a:extLst>
          </p:cNvPr>
          <p:cNvSpPr>
            <a:spLocks noGrp="1"/>
          </p:cNvSpPr>
          <p:nvPr>
            <p:ph type="sldNum" sz="quarter" idx="12"/>
          </p:nvPr>
        </p:nvSpPr>
        <p:spPr/>
        <p:txBody>
          <a:bodyPr/>
          <a:lstStyle/>
          <a:p>
            <a:fld id="{3FEFC41A-588B-4CF0-94AD-3C1E8181325F}" type="slidenum">
              <a:rPr lang="en-US" smtClean="0"/>
              <a:t>‹#›</a:t>
            </a:fld>
            <a:endParaRPr lang="en-US"/>
          </a:p>
        </p:txBody>
      </p:sp>
    </p:spTree>
    <p:extLst>
      <p:ext uri="{BB962C8B-B14F-4D97-AF65-F5344CB8AC3E}">
        <p14:creationId xmlns:p14="http://schemas.microsoft.com/office/powerpoint/2010/main" val="977726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53B99-6C15-47B5-810B-E78275C2D7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594F178-73FE-4DE6-8D8E-EEC0CC64346C}"/>
              </a:ext>
            </a:extLst>
          </p:cNvPr>
          <p:cNvSpPr>
            <a:spLocks noGrp="1"/>
          </p:cNvSpPr>
          <p:nvPr>
            <p:ph type="dt" sz="half" idx="10"/>
          </p:nvPr>
        </p:nvSpPr>
        <p:spPr/>
        <p:txBody>
          <a:bodyPr/>
          <a:lstStyle/>
          <a:p>
            <a:fld id="{5AE1AE70-5E1A-4057-8570-3CE695A5D049}" type="datetimeFigureOut">
              <a:rPr lang="en-US" smtClean="0"/>
              <a:t>1/12/2023</a:t>
            </a:fld>
            <a:endParaRPr lang="en-US"/>
          </a:p>
        </p:txBody>
      </p:sp>
      <p:sp>
        <p:nvSpPr>
          <p:cNvPr id="4" name="Footer Placeholder 3">
            <a:extLst>
              <a:ext uri="{FF2B5EF4-FFF2-40B4-BE49-F238E27FC236}">
                <a16:creationId xmlns:a16="http://schemas.microsoft.com/office/drawing/2014/main" id="{17A685F0-B120-4886-96D3-5DF83C2045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CA8F37-3EB1-44B0-9BE5-4687E0A106AC}"/>
              </a:ext>
            </a:extLst>
          </p:cNvPr>
          <p:cNvSpPr>
            <a:spLocks noGrp="1"/>
          </p:cNvSpPr>
          <p:nvPr>
            <p:ph type="sldNum" sz="quarter" idx="12"/>
          </p:nvPr>
        </p:nvSpPr>
        <p:spPr/>
        <p:txBody>
          <a:bodyPr/>
          <a:lstStyle/>
          <a:p>
            <a:fld id="{3FEFC41A-588B-4CF0-94AD-3C1E8181325F}" type="slidenum">
              <a:rPr lang="en-US" smtClean="0"/>
              <a:t>‹#›</a:t>
            </a:fld>
            <a:endParaRPr lang="en-US"/>
          </a:p>
        </p:txBody>
      </p:sp>
    </p:spTree>
    <p:extLst>
      <p:ext uri="{BB962C8B-B14F-4D97-AF65-F5344CB8AC3E}">
        <p14:creationId xmlns:p14="http://schemas.microsoft.com/office/powerpoint/2010/main" val="4155158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56A49C-6F86-4B6B-8673-795B52C5AD87}"/>
              </a:ext>
            </a:extLst>
          </p:cNvPr>
          <p:cNvSpPr>
            <a:spLocks noGrp="1"/>
          </p:cNvSpPr>
          <p:nvPr>
            <p:ph type="dt" sz="half" idx="10"/>
          </p:nvPr>
        </p:nvSpPr>
        <p:spPr/>
        <p:txBody>
          <a:bodyPr/>
          <a:lstStyle/>
          <a:p>
            <a:fld id="{5AE1AE70-5E1A-4057-8570-3CE695A5D049}" type="datetimeFigureOut">
              <a:rPr lang="en-US" smtClean="0"/>
              <a:t>1/12/2023</a:t>
            </a:fld>
            <a:endParaRPr lang="en-US"/>
          </a:p>
        </p:txBody>
      </p:sp>
      <p:sp>
        <p:nvSpPr>
          <p:cNvPr id="3" name="Footer Placeholder 2">
            <a:extLst>
              <a:ext uri="{FF2B5EF4-FFF2-40B4-BE49-F238E27FC236}">
                <a16:creationId xmlns:a16="http://schemas.microsoft.com/office/drawing/2014/main" id="{1EE4CBF1-2855-4A69-805B-B390F043C95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95AC494-539D-4787-AE1D-FE4004E9218D}"/>
              </a:ext>
            </a:extLst>
          </p:cNvPr>
          <p:cNvSpPr>
            <a:spLocks noGrp="1"/>
          </p:cNvSpPr>
          <p:nvPr>
            <p:ph type="sldNum" sz="quarter" idx="12"/>
          </p:nvPr>
        </p:nvSpPr>
        <p:spPr/>
        <p:txBody>
          <a:bodyPr/>
          <a:lstStyle/>
          <a:p>
            <a:fld id="{3FEFC41A-588B-4CF0-94AD-3C1E8181325F}" type="slidenum">
              <a:rPr lang="en-US" smtClean="0"/>
              <a:t>‹#›</a:t>
            </a:fld>
            <a:endParaRPr lang="en-US"/>
          </a:p>
        </p:txBody>
      </p:sp>
    </p:spTree>
    <p:extLst>
      <p:ext uri="{BB962C8B-B14F-4D97-AF65-F5344CB8AC3E}">
        <p14:creationId xmlns:p14="http://schemas.microsoft.com/office/powerpoint/2010/main" val="1604136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394F9-50E9-4B02-AF3C-5E8AAF4203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13E90AC-7813-4E62-B0FE-6815803C08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066B5D2-6092-4D6D-9089-13D9D448DC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5AFD0C-FAE8-4AAC-A60B-41A0E6A405BA}"/>
              </a:ext>
            </a:extLst>
          </p:cNvPr>
          <p:cNvSpPr>
            <a:spLocks noGrp="1"/>
          </p:cNvSpPr>
          <p:nvPr>
            <p:ph type="dt" sz="half" idx="10"/>
          </p:nvPr>
        </p:nvSpPr>
        <p:spPr/>
        <p:txBody>
          <a:bodyPr/>
          <a:lstStyle/>
          <a:p>
            <a:fld id="{5AE1AE70-5E1A-4057-8570-3CE695A5D049}" type="datetimeFigureOut">
              <a:rPr lang="en-US" smtClean="0"/>
              <a:t>1/12/2023</a:t>
            </a:fld>
            <a:endParaRPr lang="en-US"/>
          </a:p>
        </p:txBody>
      </p:sp>
      <p:sp>
        <p:nvSpPr>
          <p:cNvPr id="6" name="Footer Placeholder 5">
            <a:extLst>
              <a:ext uri="{FF2B5EF4-FFF2-40B4-BE49-F238E27FC236}">
                <a16:creationId xmlns:a16="http://schemas.microsoft.com/office/drawing/2014/main" id="{92475B7E-DFF2-446C-914F-2593BB0F3A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8C2865-5973-4377-9A20-F6DB99BD3DC6}"/>
              </a:ext>
            </a:extLst>
          </p:cNvPr>
          <p:cNvSpPr>
            <a:spLocks noGrp="1"/>
          </p:cNvSpPr>
          <p:nvPr>
            <p:ph type="sldNum" sz="quarter" idx="12"/>
          </p:nvPr>
        </p:nvSpPr>
        <p:spPr/>
        <p:txBody>
          <a:bodyPr/>
          <a:lstStyle/>
          <a:p>
            <a:fld id="{3FEFC41A-588B-4CF0-94AD-3C1E8181325F}" type="slidenum">
              <a:rPr lang="en-US" smtClean="0"/>
              <a:t>‹#›</a:t>
            </a:fld>
            <a:endParaRPr lang="en-US"/>
          </a:p>
        </p:txBody>
      </p:sp>
    </p:spTree>
    <p:extLst>
      <p:ext uri="{BB962C8B-B14F-4D97-AF65-F5344CB8AC3E}">
        <p14:creationId xmlns:p14="http://schemas.microsoft.com/office/powerpoint/2010/main" val="844956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22366-9F93-4DEB-9086-611F77C4D0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36E9839-7793-4E31-93BB-F0F1B77437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1606F0C-D7D5-494C-8A9C-D43445D1EF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F555C8-1F2B-404B-8BC3-9793388602F1}"/>
              </a:ext>
            </a:extLst>
          </p:cNvPr>
          <p:cNvSpPr>
            <a:spLocks noGrp="1"/>
          </p:cNvSpPr>
          <p:nvPr>
            <p:ph type="dt" sz="half" idx="10"/>
          </p:nvPr>
        </p:nvSpPr>
        <p:spPr/>
        <p:txBody>
          <a:bodyPr/>
          <a:lstStyle/>
          <a:p>
            <a:fld id="{5AE1AE70-5E1A-4057-8570-3CE695A5D049}" type="datetimeFigureOut">
              <a:rPr lang="en-US" smtClean="0"/>
              <a:t>1/12/2023</a:t>
            </a:fld>
            <a:endParaRPr lang="en-US"/>
          </a:p>
        </p:txBody>
      </p:sp>
      <p:sp>
        <p:nvSpPr>
          <p:cNvPr id="6" name="Footer Placeholder 5">
            <a:extLst>
              <a:ext uri="{FF2B5EF4-FFF2-40B4-BE49-F238E27FC236}">
                <a16:creationId xmlns:a16="http://schemas.microsoft.com/office/drawing/2014/main" id="{A119DC1F-6AB2-4B3F-ABF0-F751556C3E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A8ACFE-C680-4B6D-95FB-2C755D082617}"/>
              </a:ext>
            </a:extLst>
          </p:cNvPr>
          <p:cNvSpPr>
            <a:spLocks noGrp="1"/>
          </p:cNvSpPr>
          <p:nvPr>
            <p:ph type="sldNum" sz="quarter" idx="12"/>
          </p:nvPr>
        </p:nvSpPr>
        <p:spPr/>
        <p:txBody>
          <a:bodyPr/>
          <a:lstStyle/>
          <a:p>
            <a:fld id="{3FEFC41A-588B-4CF0-94AD-3C1E8181325F}" type="slidenum">
              <a:rPr lang="en-US" smtClean="0"/>
              <a:t>‹#›</a:t>
            </a:fld>
            <a:endParaRPr lang="en-US"/>
          </a:p>
        </p:txBody>
      </p:sp>
    </p:spTree>
    <p:extLst>
      <p:ext uri="{BB962C8B-B14F-4D97-AF65-F5344CB8AC3E}">
        <p14:creationId xmlns:p14="http://schemas.microsoft.com/office/powerpoint/2010/main" val="773310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61A8D2-7DF1-4697-9B29-A667B1CFE8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9D38048-D94F-4F20-9034-339827399F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DD5BB-3421-403B-9304-850A5070DA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E1AE70-5E1A-4057-8570-3CE695A5D049}" type="datetimeFigureOut">
              <a:rPr lang="en-US" smtClean="0"/>
              <a:t>1/12/2023</a:t>
            </a:fld>
            <a:endParaRPr lang="en-US"/>
          </a:p>
        </p:txBody>
      </p:sp>
      <p:sp>
        <p:nvSpPr>
          <p:cNvPr id="5" name="Footer Placeholder 4">
            <a:extLst>
              <a:ext uri="{FF2B5EF4-FFF2-40B4-BE49-F238E27FC236}">
                <a16:creationId xmlns:a16="http://schemas.microsoft.com/office/drawing/2014/main" id="{CFEDAB10-6BEA-4DA6-85C9-3C0CC5722A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217A9E8-F214-457A-A891-478ABFD30F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EFC41A-588B-4CF0-94AD-3C1E8181325F}" type="slidenum">
              <a:rPr lang="en-US" smtClean="0"/>
              <a:t>‹#›</a:t>
            </a:fld>
            <a:endParaRPr lang="en-US"/>
          </a:p>
        </p:txBody>
      </p:sp>
    </p:spTree>
    <p:extLst>
      <p:ext uri="{BB962C8B-B14F-4D97-AF65-F5344CB8AC3E}">
        <p14:creationId xmlns:p14="http://schemas.microsoft.com/office/powerpoint/2010/main" val="737146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1"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jpg"/><Relationship Id="rId7"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hyperlink" Target="https://publicdomainpictures.net/en/view-image.php?image=87982&amp;picture=us-capitol-building" TargetMode="External"/><Relationship Id="rId9" Type="http://schemas.microsoft.com/office/2007/relationships/diagramDrawing" Target="../diagrams/drawing1.xml"/></Relationships>
</file>

<file path=ppt/slides/_rels/slide10.xml.rels><?xml version="1.0" encoding="UTF-8" standalone="yes"?>
<Relationships xmlns="http://schemas.openxmlformats.org/package/2006/relationships"><Relationship Id="rId3" Type="http://schemas.openxmlformats.org/officeDocument/2006/relationships/hyperlink" Target="https://oese.ed.gov/files/2022/12/ESSER-and-GEER-Use-of-Funds-FAQs-December-7-2022-Update.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hyperlink" Target="mailto:ksturdevant@aasa.or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mailto:spudelski@aasa.org" TargetMode="External"/><Relationship Id="rId5" Type="http://schemas.openxmlformats.org/officeDocument/2006/relationships/hyperlink" Target="mailto:nellerson@aasa.org" TargetMode="External"/><Relationship Id="rId4" Type="http://schemas.openxmlformats.org/officeDocument/2006/relationships/hyperlink" Target="mailto:tthomas@aasa.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A picture containing sky, outdoor, government building, building&#10;&#10;Description automatically generated">
            <a:extLst>
              <a:ext uri="{FF2B5EF4-FFF2-40B4-BE49-F238E27FC236}">
                <a16:creationId xmlns:a16="http://schemas.microsoft.com/office/drawing/2014/main" id="{86439AC6-BC1C-4162-A7AA-684A85464612}"/>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29471" r="-1" b="3980"/>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graphicFrame>
        <p:nvGraphicFramePr>
          <p:cNvPr id="22" name="TextBox 3">
            <a:extLst>
              <a:ext uri="{FF2B5EF4-FFF2-40B4-BE49-F238E27FC236}">
                <a16:creationId xmlns:a16="http://schemas.microsoft.com/office/drawing/2014/main" id="{E9D9CB94-E5F0-8C3C-0BE0-77D017A2B583}"/>
              </a:ext>
            </a:extLst>
          </p:cNvPr>
          <p:cNvGraphicFramePr/>
          <p:nvPr>
            <p:extLst>
              <p:ext uri="{D42A27DB-BD31-4B8C-83A1-F6EECF244321}">
                <p14:modId xmlns:p14="http://schemas.microsoft.com/office/powerpoint/2010/main" val="2245629044"/>
              </p:ext>
            </p:extLst>
          </p:nvPr>
        </p:nvGraphicFramePr>
        <p:xfrm>
          <a:off x="640080" y="2872899"/>
          <a:ext cx="4243589" cy="332066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351815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19CD5-153A-E929-DFF9-0F3FB0C07780}"/>
              </a:ext>
            </a:extLst>
          </p:cNvPr>
          <p:cNvSpPr>
            <a:spLocks noGrp="1"/>
          </p:cNvSpPr>
          <p:nvPr>
            <p:ph type="title"/>
          </p:nvPr>
        </p:nvSpPr>
        <p:spPr>
          <a:xfrm>
            <a:off x="629555" y="935997"/>
            <a:ext cx="10932887" cy="1325563"/>
          </a:xfrm>
        </p:spPr>
        <p:txBody>
          <a:bodyPr>
            <a:normAutofit fontScale="90000"/>
          </a:bodyPr>
          <a:lstStyle/>
          <a:p>
            <a:r>
              <a:rPr lang="en-US" sz="4400" dirty="0"/>
              <a:t>New ESSER </a:t>
            </a:r>
            <a:r>
              <a:rPr lang="en-US" sz="4400" dirty="0">
                <a:hlinkClick r:id="rId3"/>
              </a:rPr>
              <a:t>FAQ document </a:t>
            </a:r>
            <a:r>
              <a:rPr lang="en-US" sz="4400" dirty="0"/>
              <a:t>released on December 7</a:t>
            </a:r>
            <a:br>
              <a:rPr lang="en-US" sz="4400" dirty="0"/>
            </a:br>
            <a:endParaRPr lang="en-US" b="1" dirty="0">
              <a:latin typeface="Raleway Black" panose="020B0604020202020204" pitchFamily="2" charset="0"/>
            </a:endParaRPr>
          </a:p>
        </p:txBody>
      </p:sp>
      <p:sp>
        <p:nvSpPr>
          <p:cNvPr id="4" name="Content Placeholder 3">
            <a:extLst>
              <a:ext uri="{FF2B5EF4-FFF2-40B4-BE49-F238E27FC236}">
                <a16:creationId xmlns:a16="http://schemas.microsoft.com/office/drawing/2014/main" id="{81B163C8-2182-A202-EE00-BA6E3E2CEF11}"/>
              </a:ext>
            </a:extLst>
          </p:cNvPr>
          <p:cNvSpPr txBox="1">
            <a:spLocks noGrp="1"/>
          </p:cNvSpPr>
          <p:nvPr>
            <p:ph idx="1"/>
          </p:nvPr>
        </p:nvSpPr>
        <p:spPr>
          <a:xfrm>
            <a:off x="838199" y="1784805"/>
            <a:ext cx="10515600" cy="1742528"/>
          </a:xfrm>
          <a:prstGeom prst="rect">
            <a:avLst/>
          </a:prstGeom>
          <a:noFill/>
        </p:spPr>
        <p:txBody>
          <a:bodyPr wrap="square">
            <a:spAutoFit/>
          </a:bodyPr>
          <a:lstStyle/>
          <a:p>
            <a:pPr algn="l"/>
            <a:endParaRPr lang="en-US" sz="3200" dirty="0"/>
          </a:p>
          <a:p>
            <a:pPr algn="l"/>
            <a:endParaRPr lang="en-US" sz="2000" dirty="0"/>
          </a:p>
          <a:p>
            <a:pPr lvl="1"/>
            <a:endParaRPr lang="en-US" sz="2000" b="0" i="0" u="none" strike="noStrike" baseline="0" dirty="0"/>
          </a:p>
          <a:p>
            <a:pPr algn="l"/>
            <a:endParaRPr lang="en-US" sz="2400" dirty="0"/>
          </a:p>
        </p:txBody>
      </p:sp>
      <p:pic>
        <p:nvPicPr>
          <p:cNvPr id="5" name="Picture 4">
            <a:extLst>
              <a:ext uri="{FF2B5EF4-FFF2-40B4-BE49-F238E27FC236}">
                <a16:creationId xmlns:a16="http://schemas.microsoft.com/office/drawing/2014/main" id="{0D9B62B7-26A8-5000-D44F-FED879F4177F}"/>
              </a:ext>
            </a:extLst>
          </p:cNvPr>
          <p:cNvPicPr>
            <a:picLocks noChangeAspect="1"/>
          </p:cNvPicPr>
          <p:nvPr/>
        </p:nvPicPr>
        <p:blipFill>
          <a:blip r:embed="rId4"/>
          <a:stretch>
            <a:fillRect/>
          </a:stretch>
        </p:blipFill>
        <p:spPr>
          <a:xfrm>
            <a:off x="435428" y="1945805"/>
            <a:ext cx="11541084" cy="3976198"/>
          </a:xfrm>
          <a:prstGeom prst="rect">
            <a:avLst/>
          </a:prstGeom>
        </p:spPr>
      </p:pic>
    </p:spTree>
    <p:extLst>
      <p:ext uri="{BB962C8B-B14F-4D97-AF65-F5344CB8AC3E}">
        <p14:creationId xmlns:p14="http://schemas.microsoft.com/office/powerpoint/2010/main" val="3353440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E3EBB-9EB5-6FB5-A81E-C77B5B57C353}"/>
              </a:ext>
            </a:extLst>
          </p:cNvPr>
          <p:cNvSpPr>
            <a:spLocks noGrp="1"/>
          </p:cNvSpPr>
          <p:nvPr>
            <p:ph type="title"/>
          </p:nvPr>
        </p:nvSpPr>
        <p:spPr/>
        <p:txBody>
          <a:bodyPr/>
          <a:lstStyle/>
          <a:p>
            <a:r>
              <a:rPr lang="en-US" b="1" dirty="0"/>
              <a:t>Unpacking new ESSER guidance</a:t>
            </a:r>
          </a:p>
        </p:txBody>
      </p:sp>
      <p:sp>
        <p:nvSpPr>
          <p:cNvPr id="3" name="Content Placeholder 2">
            <a:extLst>
              <a:ext uri="{FF2B5EF4-FFF2-40B4-BE49-F238E27FC236}">
                <a16:creationId xmlns:a16="http://schemas.microsoft.com/office/drawing/2014/main" id="{7080FFBC-2553-FD95-92E1-109418175727}"/>
              </a:ext>
            </a:extLst>
          </p:cNvPr>
          <p:cNvSpPr>
            <a:spLocks noGrp="1"/>
          </p:cNvSpPr>
          <p:nvPr>
            <p:ph idx="1"/>
          </p:nvPr>
        </p:nvSpPr>
        <p:spPr/>
        <p:txBody>
          <a:bodyPr/>
          <a:lstStyle/>
          <a:p>
            <a:r>
              <a:rPr lang="en-US"/>
              <a:t>ED has worked on this document for over 8 months. </a:t>
            </a:r>
          </a:p>
          <a:p>
            <a:r>
              <a:rPr lang="en-US"/>
              <a:t>Lacks clarity and adds confusion to the field</a:t>
            </a:r>
          </a:p>
          <a:p>
            <a:r>
              <a:rPr lang="en-US"/>
              <a:t>Troubling tone around school construction/renovation projects</a:t>
            </a:r>
          </a:p>
          <a:p>
            <a:r>
              <a:rPr lang="en-US"/>
              <a:t>Mixed messages around late liquidation</a:t>
            </a:r>
          </a:p>
          <a:p>
            <a:endParaRPr lang="en-US"/>
          </a:p>
          <a:p>
            <a:endParaRPr lang="en-US" dirty="0"/>
          </a:p>
        </p:txBody>
      </p:sp>
      <p:pic>
        <p:nvPicPr>
          <p:cNvPr id="5" name="Picture 4">
            <a:extLst>
              <a:ext uri="{FF2B5EF4-FFF2-40B4-BE49-F238E27FC236}">
                <a16:creationId xmlns:a16="http://schemas.microsoft.com/office/drawing/2014/main" id="{E9C1341A-9E32-E50B-69DF-D96FDD52A9B4}"/>
              </a:ext>
            </a:extLst>
          </p:cNvPr>
          <p:cNvPicPr>
            <a:picLocks noChangeAspect="1"/>
          </p:cNvPicPr>
          <p:nvPr/>
        </p:nvPicPr>
        <p:blipFill>
          <a:blip r:embed="rId3"/>
          <a:stretch>
            <a:fillRect/>
          </a:stretch>
        </p:blipFill>
        <p:spPr>
          <a:xfrm>
            <a:off x="838200" y="4009573"/>
            <a:ext cx="10905572" cy="2208326"/>
          </a:xfrm>
          <a:prstGeom prst="rect">
            <a:avLst/>
          </a:prstGeom>
        </p:spPr>
      </p:pic>
    </p:spTree>
    <p:extLst>
      <p:ext uri="{BB962C8B-B14F-4D97-AF65-F5344CB8AC3E}">
        <p14:creationId xmlns:p14="http://schemas.microsoft.com/office/powerpoint/2010/main" val="3752217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2A7D62-39ED-BC28-D124-CAB8DF690536}"/>
              </a:ext>
            </a:extLst>
          </p:cNvPr>
          <p:cNvSpPr>
            <a:spLocks noGrp="1"/>
          </p:cNvSpPr>
          <p:nvPr>
            <p:ph type="title"/>
          </p:nvPr>
        </p:nvSpPr>
        <p:spPr>
          <a:xfrm>
            <a:off x="1045028" y="809898"/>
            <a:ext cx="9942716" cy="1554480"/>
          </a:xfrm>
        </p:spPr>
        <p:txBody>
          <a:bodyPr anchor="ctr">
            <a:normAutofit/>
          </a:bodyPr>
          <a:lstStyle/>
          <a:p>
            <a:r>
              <a:rPr lang="en-US" sz="4800" b="1" dirty="0"/>
              <a:t>Flip flopping in ESSER guidance</a:t>
            </a:r>
          </a:p>
        </p:txBody>
      </p:sp>
      <p:sp>
        <p:nvSpPr>
          <p:cNvPr id="3" name="Content Placeholder 2">
            <a:extLst>
              <a:ext uri="{FF2B5EF4-FFF2-40B4-BE49-F238E27FC236}">
                <a16:creationId xmlns:a16="http://schemas.microsoft.com/office/drawing/2014/main" id="{6B9C959B-4C8E-E8CA-41DE-7934881F7440}"/>
              </a:ext>
            </a:extLst>
          </p:cNvPr>
          <p:cNvSpPr>
            <a:spLocks noGrp="1"/>
          </p:cNvSpPr>
          <p:nvPr>
            <p:ph idx="1"/>
          </p:nvPr>
        </p:nvSpPr>
        <p:spPr>
          <a:xfrm>
            <a:off x="1045028" y="2364378"/>
            <a:ext cx="9652001" cy="3777802"/>
          </a:xfrm>
        </p:spPr>
        <p:txBody>
          <a:bodyPr anchor="ctr">
            <a:normAutofit/>
          </a:bodyPr>
          <a:lstStyle/>
          <a:p>
            <a:r>
              <a:rPr lang="en-US" sz="2000" dirty="0"/>
              <a:t>Can’t use funds for attendance incentives</a:t>
            </a:r>
          </a:p>
          <a:p>
            <a:r>
              <a:rPr lang="en-US" sz="2000" dirty="0"/>
              <a:t>Can’t use funds for increase in fuel</a:t>
            </a:r>
          </a:p>
          <a:p>
            <a:r>
              <a:rPr lang="en-US" sz="2000" dirty="0"/>
              <a:t>Backtracking on using funds for school athletic facilities unless related to preventing, preparing for and responding to the pandemic  BUT addendum states that: </a:t>
            </a:r>
          </a:p>
          <a:p>
            <a:pPr marL="457200" lvl="1" indent="0">
              <a:buNone/>
            </a:pPr>
            <a:r>
              <a:rPr lang="en-US" sz="2000" dirty="0"/>
              <a:t>“These Federal emergency resources are available for a wide range of activities to address diverse needs arising from or exacerbated by the COVID-19 pandemic, </a:t>
            </a:r>
            <a:r>
              <a:rPr lang="en-US" sz="2000" b="1" u="sng" dirty="0"/>
              <a:t>or to emerge stronger post-pandemic, </a:t>
            </a:r>
            <a:r>
              <a:rPr lang="en-US" sz="2000" dirty="0"/>
              <a:t>including responding to students’ social, emotional, mental health, and academic needs and continuing to provide educational services as States, LEAs, and schools respond to and recover from the pandemic.”</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5468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DF9B0C-9965-1CC5-E272-DEF68B2A1903}"/>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dirty="0">
                <a:solidFill>
                  <a:srgbClr val="FFFFFF"/>
                </a:solidFill>
              </a:rPr>
              <a:t>What will go away?</a:t>
            </a:r>
          </a:p>
        </p:txBody>
      </p:sp>
      <p:cxnSp>
        <p:nvCxnSpPr>
          <p:cNvPr id="12" name="Straight Connector 11">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Content Placeholder 3">
            <a:extLst>
              <a:ext uri="{FF2B5EF4-FFF2-40B4-BE49-F238E27FC236}">
                <a16:creationId xmlns:a16="http://schemas.microsoft.com/office/drawing/2014/main" id="{7A4A997C-5214-AFD7-F1E8-67BBC9648C35}"/>
              </a:ext>
            </a:extLst>
          </p:cNvPr>
          <p:cNvPicPr>
            <a:picLocks noGrp="1" noChangeAspect="1"/>
          </p:cNvPicPr>
          <p:nvPr>
            <p:ph idx="1"/>
          </p:nvPr>
        </p:nvPicPr>
        <p:blipFill>
          <a:blip r:embed="rId3"/>
          <a:stretch>
            <a:fillRect/>
          </a:stretch>
        </p:blipFill>
        <p:spPr>
          <a:xfrm>
            <a:off x="870863" y="2426818"/>
            <a:ext cx="4267189" cy="4261909"/>
          </a:xfrm>
          <a:prstGeom prst="rect">
            <a:avLst/>
          </a:prstGeom>
        </p:spPr>
      </p:pic>
      <p:cxnSp>
        <p:nvCxnSpPr>
          <p:cNvPr id="14" name="Straight Connector 13">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26DFE493-9EA9-3451-1EDE-70165F1EB2D0}"/>
              </a:ext>
            </a:extLst>
          </p:cNvPr>
          <p:cNvPicPr>
            <a:picLocks noChangeAspect="1"/>
          </p:cNvPicPr>
          <p:nvPr/>
        </p:nvPicPr>
        <p:blipFill>
          <a:blip r:embed="rId4"/>
          <a:stretch>
            <a:fillRect/>
          </a:stretch>
        </p:blipFill>
        <p:spPr>
          <a:xfrm>
            <a:off x="6445073" y="2888343"/>
            <a:ext cx="5455917" cy="3003571"/>
          </a:xfrm>
          <a:prstGeom prst="rect">
            <a:avLst/>
          </a:prstGeom>
        </p:spPr>
      </p:pic>
    </p:spTree>
    <p:extLst>
      <p:ext uri="{BB962C8B-B14F-4D97-AF65-F5344CB8AC3E}">
        <p14:creationId xmlns:p14="http://schemas.microsoft.com/office/powerpoint/2010/main" val="4092621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0">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Title 1">
            <a:extLst>
              <a:ext uri="{FF2B5EF4-FFF2-40B4-BE49-F238E27FC236}">
                <a16:creationId xmlns:a16="http://schemas.microsoft.com/office/drawing/2014/main" id="{56FAA369-4D5A-DB35-0994-9E8F11E1D2C9}"/>
              </a:ext>
            </a:extLst>
          </p:cNvPr>
          <p:cNvSpPr>
            <a:spLocks noGrp="1"/>
          </p:cNvSpPr>
          <p:nvPr>
            <p:ph type="title"/>
          </p:nvPr>
        </p:nvSpPr>
        <p:spPr>
          <a:xfrm>
            <a:off x="838200" y="643467"/>
            <a:ext cx="2951205" cy="5571066"/>
          </a:xfrm>
        </p:spPr>
        <p:txBody>
          <a:bodyPr>
            <a:normAutofit/>
          </a:bodyPr>
          <a:lstStyle/>
          <a:p>
            <a:r>
              <a:rPr lang="en-US" b="1" dirty="0">
                <a:solidFill>
                  <a:srgbClr val="FFFFFF"/>
                </a:solidFill>
              </a:rPr>
              <a:t>What else is ED working on? </a:t>
            </a:r>
            <a:br>
              <a:rPr lang="en-US" b="1" dirty="0">
                <a:solidFill>
                  <a:srgbClr val="FFFFFF"/>
                </a:solidFill>
              </a:rPr>
            </a:br>
            <a:r>
              <a:rPr lang="en-US" b="1" dirty="0">
                <a:solidFill>
                  <a:srgbClr val="FFFFFF"/>
                </a:solidFill>
              </a:rPr>
              <a:t>Asking of you?</a:t>
            </a:r>
          </a:p>
        </p:txBody>
      </p:sp>
      <p:graphicFrame>
        <p:nvGraphicFramePr>
          <p:cNvPr id="5" name="Content Placeholder 2">
            <a:extLst>
              <a:ext uri="{FF2B5EF4-FFF2-40B4-BE49-F238E27FC236}">
                <a16:creationId xmlns:a16="http://schemas.microsoft.com/office/drawing/2014/main" id="{101B5422-3F32-25CC-5958-86EF36651F50}"/>
              </a:ext>
            </a:extLst>
          </p:cNvPr>
          <p:cNvGraphicFramePr>
            <a:graphicFrameLocks noGrp="1"/>
          </p:cNvGraphicFramePr>
          <p:nvPr>
            <p:ph idx="1"/>
            <p:extLst>
              <p:ext uri="{D42A27DB-BD31-4B8C-83A1-F6EECF244321}">
                <p14:modId xmlns:p14="http://schemas.microsoft.com/office/powerpoint/2010/main" val="1012751485"/>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7477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C67A85-A33C-7AE0-C715-C38E154A18BB}"/>
              </a:ext>
            </a:extLst>
          </p:cNvPr>
          <p:cNvSpPr>
            <a:spLocks noGrp="1"/>
          </p:cNvSpPr>
          <p:nvPr>
            <p:ph type="title"/>
          </p:nvPr>
        </p:nvSpPr>
        <p:spPr>
          <a:xfrm>
            <a:off x="808638" y="386930"/>
            <a:ext cx="9236700" cy="1188950"/>
          </a:xfrm>
        </p:spPr>
        <p:txBody>
          <a:bodyPr anchor="b">
            <a:normAutofit/>
          </a:bodyPr>
          <a:lstStyle/>
          <a:p>
            <a:r>
              <a:rPr lang="en-US" sz="4600"/>
              <a:t> </a:t>
            </a:r>
            <a:r>
              <a:rPr lang="en-US" sz="4600" b="1"/>
              <a:t>Other agency work	to keep an eye on</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8018CD1-A454-BB19-8631-B0E5BA72AA09}"/>
              </a:ext>
            </a:extLst>
          </p:cNvPr>
          <p:cNvSpPr>
            <a:spLocks noGrp="1"/>
          </p:cNvSpPr>
          <p:nvPr>
            <p:ph idx="1"/>
          </p:nvPr>
        </p:nvSpPr>
        <p:spPr>
          <a:xfrm>
            <a:off x="793660" y="2599509"/>
            <a:ext cx="10143668" cy="3435531"/>
          </a:xfrm>
        </p:spPr>
        <p:txBody>
          <a:bodyPr anchor="ctr">
            <a:normAutofit/>
          </a:bodyPr>
          <a:lstStyle/>
          <a:p>
            <a:r>
              <a:rPr lang="en-US" sz="2400" b="0" i="0" dirty="0">
                <a:effectLst/>
              </a:rPr>
              <a:t>FCC is seeking public comment on using its E-rate program to pay for school and library cybersecurity improvements, such as advanced or next-generation firewalls. Feedback must be shared by Feb. 13</a:t>
            </a:r>
          </a:p>
          <a:p>
            <a:r>
              <a:rPr lang="en-US" sz="2400" dirty="0"/>
              <a:t>New CMS claiming guide for school-based Medicaid</a:t>
            </a:r>
          </a:p>
          <a:p>
            <a:r>
              <a:rPr lang="en-US" sz="2400" dirty="0"/>
              <a:t>Proposed EPA regulation on testing for lead/copper in schools – would not go into effect until October 2023</a:t>
            </a:r>
          </a:p>
          <a:p>
            <a:r>
              <a:rPr lang="en-US" sz="2400" dirty="0"/>
              <a:t>New sodium/whole grain regulatory targets from USDA</a:t>
            </a:r>
          </a:p>
          <a:p>
            <a:endParaRPr lang="en-US" sz="2400" dirty="0"/>
          </a:p>
          <a:p>
            <a:endParaRPr lang="en-US" sz="2400" dirty="0"/>
          </a:p>
          <a:p>
            <a:endParaRPr lang="en-US" sz="2400" dirty="0"/>
          </a:p>
        </p:txBody>
      </p:sp>
    </p:spTree>
    <p:extLst>
      <p:ext uri="{BB962C8B-B14F-4D97-AF65-F5344CB8AC3E}">
        <p14:creationId xmlns:p14="http://schemas.microsoft.com/office/powerpoint/2010/main" val="40697672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8"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17C821-F7EF-A60B-2F07-1E6C94D1E242}"/>
              </a:ext>
            </a:extLst>
          </p:cNvPr>
          <p:cNvSpPr>
            <a:spLocks noGrp="1"/>
          </p:cNvSpPr>
          <p:nvPr>
            <p:ph type="title"/>
          </p:nvPr>
        </p:nvSpPr>
        <p:spPr>
          <a:xfrm>
            <a:off x="1043631" y="809898"/>
            <a:ext cx="9942716" cy="1554480"/>
          </a:xfrm>
        </p:spPr>
        <p:txBody>
          <a:bodyPr anchor="ctr">
            <a:normAutofit/>
          </a:bodyPr>
          <a:lstStyle/>
          <a:p>
            <a:r>
              <a:rPr lang="en-US" sz="4800" b="1"/>
              <a:t>SCOTUS considers IDEA/ADA case	</a:t>
            </a:r>
          </a:p>
        </p:txBody>
      </p:sp>
      <p:sp>
        <p:nvSpPr>
          <p:cNvPr id="22" name="Content Placeholder 2">
            <a:extLst>
              <a:ext uri="{FF2B5EF4-FFF2-40B4-BE49-F238E27FC236}">
                <a16:creationId xmlns:a16="http://schemas.microsoft.com/office/drawing/2014/main" id="{AAB566B8-3244-183B-1DAE-252F0AD844FF}"/>
              </a:ext>
            </a:extLst>
          </p:cNvPr>
          <p:cNvSpPr>
            <a:spLocks noGrp="1"/>
          </p:cNvSpPr>
          <p:nvPr>
            <p:ph idx="1"/>
          </p:nvPr>
        </p:nvSpPr>
        <p:spPr>
          <a:xfrm>
            <a:off x="1045028" y="3017522"/>
            <a:ext cx="9941319" cy="3124658"/>
          </a:xfrm>
        </p:spPr>
        <p:txBody>
          <a:bodyPr anchor="ctr">
            <a:normAutofit/>
          </a:bodyPr>
          <a:lstStyle/>
          <a:p>
            <a:r>
              <a:rPr lang="en-US" sz="2400" i="1" dirty="0"/>
              <a:t>Perez v. Sturgis </a:t>
            </a:r>
            <a:r>
              <a:rPr lang="en-US" sz="2400" dirty="0"/>
              <a:t>stems from Michigan</a:t>
            </a:r>
          </a:p>
          <a:p>
            <a:r>
              <a:rPr lang="en-US" sz="2400" dirty="0"/>
              <a:t>District won at the local and appellate level</a:t>
            </a:r>
          </a:p>
          <a:p>
            <a:r>
              <a:rPr lang="en-US" sz="2400" dirty="0"/>
              <a:t>Perez is a deaf student who never received a qualified sign language interpreter </a:t>
            </a:r>
          </a:p>
          <a:p>
            <a:r>
              <a:rPr lang="en-US" sz="2400" dirty="0"/>
              <a:t>Question before the court: whether and when IDEA requires him to fully pursue his claims against the school district via due process case even when doing so would be pointless as he would be able to receive the monetary damages for “emotional </a:t>
            </a:r>
          </a:p>
          <a:p>
            <a:endParaRPr lang="en-US" sz="2400" dirty="0"/>
          </a:p>
          <a:p>
            <a:endParaRPr lang="en-US" sz="24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54236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99642F4-A93C-4EE1-B538-EA007B3F4BC8}"/>
              </a:ext>
            </a:extLst>
          </p:cNvPr>
          <p:cNvSpPr txBox="1"/>
          <p:nvPr/>
        </p:nvSpPr>
        <p:spPr>
          <a:xfrm>
            <a:off x="755428" y="1195846"/>
            <a:ext cx="9729692" cy="830997"/>
          </a:xfrm>
          <a:prstGeom prst="rect">
            <a:avLst/>
          </a:prstGeom>
          <a:noFill/>
        </p:spPr>
        <p:txBody>
          <a:bodyPr wrap="square" rtlCol="0">
            <a:spAutoFit/>
          </a:bodyPr>
          <a:lstStyle/>
          <a:p>
            <a:br>
              <a:rPr lang="en-US" sz="2400" dirty="0">
                <a:solidFill>
                  <a:srgbClr val="043F84"/>
                </a:solidFill>
              </a:rPr>
            </a:br>
            <a:endParaRPr lang="en-US" sz="2400" dirty="0">
              <a:solidFill>
                <a:srgbClr val="043F84"/>
              </a:solidFill>
            </a:endParaRPr>
          </a:p>
        </p:txBody>
      </p:sp>
      <p:pic>
        <p:nvPicPr>
          <p:cNvPr id="8" name="Picture 7" descr="Graphical user interface&#10;&#10;Description automatically generated">
            <a:extLst>
              <a:ext uri="{FF2B5EF4-FFF2-40B4-BE49-F238E27FC236}">
                <a16:creationId xmlns:a16="http://schemas.microsoft.com/office/drawing/2014/main" id="{09DDDFB5-827A-4BA9-990A-505C37373C5D}"/>
              </a:ext>
            </a:extLst>
          </p:cNvPr>
          <p:cNvPicPr>
            <a:picLocks noChangeAspect="1"/>
          </p:cNvPicPr>
          <p:nvPr/>
        </p:nvPicPr>
        <p:blipFill rotWithShape="1">
          <a:blip r:embed="rId4">
            <a:extLst>
              <a:ext uri="{28A0092B-C50C-407E-A947-70E740481C1C}">
                <a14:useLocalDpi xmlns:a14="http://schemas.microsoft.com/office/drawing/2010/main" val="0"/>
              </a:ext>
            </a:extLst>
          </a:blip>
          <a:srcRect t="11779" b="13193"/>
          <a:stretch/>
        </p:blipFill>
        <p:spPr>
          <a:xfrm>
            <a:off x="0" y="-210436"/>
            <a:ext cx="12192000" cy="7068436"/>
          </a:xfrm>
          <a:prstGeom prst="rect">
            <a:avLst/>
          </a:prstGeom>
        </p:spPr>
      </p:pic>
    </p:spTree>
    <p:extLst>
      <p:ext uri="{BB962C8B-B14F-4D97-AF65-F5344CB8AC3E}">
        <p14:creationId xmlns:p14="http://schemas.microsoft.com/office/powerpoint/2010/main" val="9500190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AB7E1DC-CE1F-4F9E-8C16-D2E201B392DC}"/>
              </a:ext>
            </a:extLst>
          </p:cNvPr>
          <p:cNvSpPr txBox="1"/>
          <p:nvPr/>
        </p:nvSpPr>
        <p:spPr>
          <a:xfrm>
            <a:off x="2239251" y="424493"/>
            <a:ext cx="7783285" cy="877163"/>
          </a:xfrm>
          <a:prstGeom prst="rect">
            <a:avLst/>
          </a:prstGeom>
          <a:noFill/>
        </p:spPr>
        <p:txBody>
          <a:bodyPr wrap="none" rtlCol="0">
            <a:spAutoFit/>
          </a:bodyPr>
          <a:lstStyle/>
          <a:p>
            <a:r>
              <a:rPr lang="en-US" sz="4000" b="1" dirty="0">
                <a:solidFill>
                  <a:srgbClr val="002B5C"/>
                </a:solidFill>
                <a:latin typeface="Arial" panose="020B0604020202020204" pitchFamily="34" charset="0"/>
                <a:cs typeface="Arial" panose="020B0604020202020204" pitchFamily="34" charset="0"/>
              </a:rPr>
              <a:t>AASA Advocacy &amp; Governance</a:t>
            </a:r>
          </a:p>
          <a:p>
            <a:endParaRPr lang="en-US" sz="1100" b="1" dirty="0">
              <a:solidFill>
                <a:srgbClr val="002B5C"/>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299642F4-A93C-4EE1-B538-EA007B3F4BC8}"/>
              </a:ext>
            </a:extLst>
          </p:cNvPr>
          <p:cNvSpPr txBox="1"/>
          <p:nvPr/>
        </p:nvSpPr>
        <p:spPr>
          <a:xfrm>
            <a:off x="757152" y="1630320"/>
            <a:ext cx="9729692" cy="830997"/>
          </a:xfrm>
          <a:prstGeom prst="rect">
            <a:avLst/>
          </a:prstGeom>
          <a:noFill/>
        </p:spPr>
        <p:txBody>
          <a:bodyPr wrap="square" rtlCol="0">
            <a:spAutoFit/>
          </a:bodyPr>
          <a:lstStyle/>
          <a:p>
            <a:br>
              <a:rPr lang="en-US" sz="2400" dirty="0">
                <a:solidFill>
                  <a:srgbClr val="043F84"/>
                </a:solidFill>
              </a:rPr>
            </a:br>
            <a:endParaRPr lang="en-US" sz="2400" dirty="0">
              <a:solidFill>
                <a:srgbClr val="043F84"/>
              </a:solidFill>
            </a:endParaRPr>
          </a:p>
        </p:txBody>
      </p:sp>
      <p:sp>
        <p:nvSpPr>
          <p:cNvPr id="3" name="TextBox 2">
            <a:extLst>
              <a:ext uri="{FF2B5EF4-FFF2-40B4-BE49-F238E27FC236}">
                <a16:creationId xmlns:a16="http://schemas.microsoft.com/office/drawing/2014/main" id="{53352637-378D-42DC-9738-B1FA998D4092}"/>
              </a:ext>
            </a:extLst>
          </p:cNvPr>
          <p:cNvSpPr txBox="1"/>
          <p:nvPr/>
        </p:nvSpPr>
        <p:spPr>
          <a:xfrm>
            <a:off x="1354798" y="3429000"/>
            <a:ext cx="4267200" cy="1477328"/>
          </a:xfrm>
          <a:prstGeom prst="rect">
            <a:avLst/>
          </a:prstGeom>
          <a:noFill/>
        </p:spPr>
        <p:txBody>
          <a:bodyPr wrap="square" rtlCol="0">
            <a:spAutoFit/>
          </a:bodyPr>
          <a:lstStyle/>
          <a:p>
            <a:pPr algn="ctr"/>
            <a:r>
              <a:rPr lang="en-US" sz="1800" b="1" dirty="0">
                <a:solidFill>
                  <a:srgbClr val="002060"/>
                </a:solidFill>
                <a:latin typeface="Arial" panose="020B0604020202020204" pitchFamily="34" charset="0"/>
                <a:cs typeface="Arial" panose="020B0604020202020204" pitchFamily="34" charset="0"/>
              </a:rPr>
              <a:t>Tara Thomas</a:t>
            </a:r>
            <a:endParaRPr lang="en-US" b="1" dirty="0">
              <a:solidFill>
                <a:srgbClr val="002060"/>
              </a:solidFill>
              <a:latin typeface="Arial" panose="020B0604020202020204" pitchFamily="34" charset="0"/>
              <a:cs typeface="Arial" panose="020B0604020202020204" pitchFamily="34" charset="0"/>
            </a:endParaRPr>
          </a:p>
          <a:p>
            <a:pPr algn="ctr"/>
            <a:r>
              <a:rPr lang="en-US" sz="1800" dirty="0">
                <a:solidFill>
                  <a:srgbClr val="002060"/>
                </a:solidFill>
                <a:latin typeface="Arial" panose="020B0604020202020204" pitchFamily="34" charset="0"/>
                <a:cs typeface="Arial" panose="020B0604020202020204" pitchFamily="34" charset="0"/>
              </a:rPr>
              <a:t>Policy Analyst</a:t>
            </a:r>
          </a:p>
          <a:p>
            <a:pPr algn="ctr"/>
            <a:r>
              <a:rPr lang="en-US" dirty="0">
                <a:solidFill>
                  <a:srgbClr val="002060"/>
                </a:solidFill>
                <a:latin typeface="Arial" panose="020B0604020202020204" pitchFamily="34" charset="0"/>
                <a:cs typeface="Arial" panose="020B0604020202020204" pitchFamily="34" charset="0"/>
              </a:rPr>
              <a:t>@TaraEThomas1</a:t>
            </a:r>
            <a:endParaRPr lang="en-US" sz="1800" dirty="0">
              <a:solidFill>
                <a:srgbClr val="002060"/>
              </a:solidFill>
              <a:latin typeface="Arial" panose="020B0604020202020204" pitchFamily="34" charset="0"/>
              <a:cs typeface="Arial" panose="020B0604020202020204" pitchFamily="34" charset="0"/>
            </a:endParaRPr>
          </a:p>
          <a:p>
            <a:pPr algn="ctr"/>
            <a:r>
              <a:rPr lang="en-US" dirty="0">
                <a:solidFill>
                  <a:schemeClr val="accent2"/>
                </a:solidFill>
                <a:latin typeface="Arial" panose="020B0604020202020204" pitchFamily="34" charset="0"/>
                <a:cs typeface="Arial" panose="020B0604020202020204" pitchFamily="34" charset="0"/>
                <a:hlinkClick r:id="rId4"/>
              </a:rPr>
              <a:t>tthomas@aasa.org</a:t>
            </a:r>
            <a:r>
              <a:rPr lang="en-US" dirty="0">
                <a:solidFill>
                  <a:schemeClr val="accent2"/>
                </a:solidFill>
                <a:latin typeface="Arial" panose="020B0604020202020204" pitchFamily="34" charset="0"/>
                <a:cs typeface="Arial" panose="020B0604020202020204" pitchFamily="34" charset="0"/>
              </a:rPr>
              <a:t> </a:t>
            </a:r>
            <a:endParaRPr lang="en-US" sz="1800" dirty="0">
              <a:solidFill>
                <a:srgbClr val="002B5C"/>
              </a:solidFill>
              <a:latin typeface="Arial" panose="020B0604020202020204" pitchFamily="34" charset="0"/>
              <a:cs typeface="Arial" panose="020B0604020202020204" pitchFamily="34" charset="0"/>
            </a:endParaRPr>
          </a:p>
          <a:p>
            <a:pPr algn="ctr"/>
            <a:endParaRPr lang="en-US" dirty="0"/>
          </a:p>
        </p:txBody>
      </p:sp>
      <p:sp>
        <p:nvSpPr>
          <p:cNvPr id="6" name="TextBox 5">
            <a:extLst>
              <a:ext uri="{FF2B5EF4-FFF2-40B4-BE49-F238E27FC236}">
                <a16:creationId xmlns:a16="http://schemas.microsoft.com/office/drawing/2014/main" id="{493DBD95-98B0-4EA9-BC2B-00FE1BDF0922}"/>
              </a:ext>
            </a:extLst>
          </p:cNvPr>
          <p:cNvSpPr txBox="1"/>
          <p:nvPr/>
        </p:nvSpPr>
        <p:spPr>
          <a:xfrm>
            <a:off x="1088550" y="1715606"/>
            <a:ext cx="4654772" cy="1200329"/>
          </a:xfrm>
          <a:prstGeom prst="rect">
            <a:avLst/>
          </a:prstGeom>
          <a:noFill/>
        </p:spPr>
        <p:txBody>
          <a:bodyPr wrap="square" rtlCol="0">
            <a:spAutoFit/>
          </a:bodyPr>
          <a:lstStyle/>
          <a:p>
            <a:pPr algn="ctr"/>
            <a:r>
              <a:rPr lang="en-US" b="1" dirty="0">
                <a:solidFill>
                  <a:srgbClr val="002060"/>
                </a:solidFill>
                <a:latin typeface="Arial" panose="020B0604020202020204" pitchFamily="34" charset="0"/>
                <a:cs typeface="Arial" panose="020B0604020202020204" pitchFamily="34" charset="0"/>
              </a:rPr>
              <a:t>Noelle Ellerson Ng </a:t>
            </a:r>
          </a:p>
          <a:p>
            <a:pPr algn="ctr"/>
            <a:r>
              <a:rPr lang="en-US" dirty="0">
                <a:solidFill>
                  <a:srgbClr val="002060"/>
                </a:solidFill>
                <a:latin typeface="Arial" panose="020B0604020202020204" pitchFamily="34" charset="0"/>
                <a:cs typeface="Arial" panose="020B0604020202020204" pitchFamily="34" charset="0"/>
              </a:rPr>
              <a:t>Associate Executive Director</a:t>
            </a:r>
          </a:p>
          <a:p>
            <a:pPr algn="ctr"/>
            <a:r>
              <a:rPr lang="en-US" dirty="0">
                <a:solidFill>
                  <a:srgbClr val="002060"/>
                </a:solidFill>
                <a:latin typeface="Arial" panose="020B0604020202020204" pitchFamily="34" charset="0"/>
                <a:cs typeface="Arial" panose="020B0604020202020204" pitchFamily="34" charset="0"/>
              </a:rPr>
              <a:t>@Noellerson</a:t>
            </a:r>
          </a:p>
          <a:p>
            <a:pPr algn="ctr"/>
            <a:r>
              <a:rPr lang="en-US" dirty="0">
                <a:latin typeface="Arial" panose="020B0604020202020204" pitchFamily="34" charset="0"/>
                <a:cs typeface="Arial" panose="020B0604020202020204" pitchFamily="34" charset="0"/>
                <a:hlinkClick r:id="rId5"/>
              </a:rPr>
              <a:t>nellerson@aasa.org</a:t>
            </a:r>
            <a:r>
              <a:rPr lang="en-US" dirty="0">
                <a:latin typeface="Arial" panose="020B0604020202020204" pitchFamily="34" charset="0"/>
                <a:cs typeface="Arial" panose="020B0604020202020204" pitchFamily="34" charset="0"/>
              </a:rPr>
              <a:t> </a:t>
            </a:r>
          </a:p>
        </p:txBody>
      </p:sp>
      <p:sp>
        <p:nvSpPr>
          <p:cNvPr id="7" name="TextBox 6">
            <a:extLst>
              <a:ext uri="{FF2B5EF4-FFF2-40B4-BE49-F238E27FC236}">
                <a16:creationId xmlns:a16="http://schemas.microsoft.com/office/drawing/2014/main" id="{959CF3EE-70A9-4D62-B2E7-7606B2168006}"/>
              </a:ext>
            </a:extLst>
          </p:cNvPr>
          <p:cNvSpPr txBox="1"/>
          <p:nvPr/>
        </p:nvSpPr>
        <p:spPr>
          <a:xfrm>
            <a:off x="5892734" y="1715606"/>
            <a:ext cx="4444698" cy="1200329"/>
          </a:xfrm>
          <a:prstGeom prst="rect">
            <a:avLst/>
          </a:prstGeom>
          <a:noFill/>
        </p:spPr>
        <p:txBody>
          <a:bodyPr wrap="square" rtlCol="0">
            <a:spAutoFit/>
          </a:bodyPr>
          <a:lstStyle/>
          <a:p>
            <a:pPr algn="ctr"/>
            <a:r>
              <a:rPr lang="en-US" b="1" dirty="0">
                <a:solidFill>
                  <a:srgbClr val="002060"/>
                </a:solidFill>
                <a:latin typeface="Arial" panose="020B0604020202020204" pitchFamily="34" charset="0"/>
                <a:cs typeface="Arial" panose="020B0604020202020204" pitchFamily="34" charset="0"/>
              </a:rPr>
              <a:t>Sasha Pudelski</a:t>
            </a:r>
          </a:p>
          <a:p>
            <a:pPr algn="ctr"/>
            <a:r>
              <a:rPr lang="en-US" dirty="0">
                <a:solidFill>
                  <a:srgbClr val="002060"/>
                </a:solidFill>
                <a:latin typeface="Arial" panose="020B0604020202020204" pitchFamily="34" charset="0"/>
                <a:cs typeface="Arial" panose="020B0604020202020204" pitchFamily="34" charset="0"/>
              </a:rPr>
              <a:t>Director of Advocacy </a:t>
            </a:r>
          </a:p>
          <a:p>
            <a:pPr algn="ctr"/>
            <a:r>
              <a:rPr lang="en-US" dirty="0">
                <a:solidFill>
                  <a:srgbClr val="002060"/>
                </a:solidFill>
                <a:latin typeface="Arial" panose="020B0604020202020204" pitchFamily="34" charset="0"/>
                <a:cs typeface="Arial" panose="020B0604020202020204" pitchFamily="34" charset="0"/>
              </a:rPr>
              <a:t>@SPudelski </a:t>
            </a:r>
          </a:p>
          <a:p>
            <a:pPr algn="ctr"/>
            <a:r>
              <a:rPr lang="en-US" dirty="0">
                <a:latin typeface="Arial" panose="020B0604020202020204" pitchFamily="34" charset="0"/>
                <a:cs typeface="Arial" panose="020B0604020202020204" pitchFamily="34" charset="0"/>
                <a:hlinkClick r:id="rId6"/>
              </a:rPr>
              <a:t>spudelski@aasa.org</a:t>
            </a:r>
            <a:r>
              <a:rPr lang="en-US" dirty="0">
                <a:latin typeface="Arial" panose="020B060402020202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430BA11C-106B-4F53-98B4-0723ABF62439}"/>
              </a:ext>
            </a:extLst>
          </p:cNvPr>
          <p:cNvSpPr txBox="1"/>
          <p:nvPr/>
        </p:nvSpPr>
        <p:spPr>
          <a:xfrm>
            <a:off x="6130893" y="3429000"/>
            <a:ext cx="4444698" cy="1200329"/>
          </a:xfrm>
          <a:prstGeom prst="rect">
            <a:avLst/>
          </a:prstGeom>
          <a:noFill/>
        </p:spPr>
        <p:txBody>
          <a:bodyPr wrap="square" rtlCol="0">
            <a:spAutoFit/>
          </a:bodyPr>
          <a:lstStyle/>
          <a:p>
            <a:pPr algn="ctr"/>
            <a:r>
              <a:rPr lang="en-US" b="1" dirty="0">
                <a:solidFill>
                  <a:srgbClr val="002060"/>
                </a:solidFill>
                <a:latin typeface="Arial" panose="020B0604020202020204" pitchFamily="34" charset="0"/>
                <a:cs typeface="Arial" panose="020B0604020202020204" pitchFamily="34" charset="0"/>
              </a:rPr>
              <a:t>Kat Sturdevant </a:t>
            </a:r>
          </a:p>
          <a:p>
            <a:pPr algn="ctr"/>
            <a:r>
              <a:rPr lang="en-US" dirty="0">
                <a:solidFill>
                  <a:srgbClr val="002060"/>
                </a:solidFill>
                <a:latin typeface="Arial" panose="020B0604020202020204" pitchFamily="34" charset="0"/>
                <a:cs typeface="Arial" panose="020B0604020202020204" pitchFamily="34" charset="0"/>
              </a:rPr>
              <a:t>Advocacy &amp; Governance Coordinator </a:t>
            </a:r>
          </a:p>
          <a:p>
            <a:pPr algn="ctr"/>
            <a:r>
              <a:rPr lang="en-US" dirty="0">
                <a:solidFill>
                  <a:srgbClr val="002060"/>
                </a:solidFill>
                <a:latin typeface="Arial" panose="020B0604020202020204" pitchFamily="34" charset="0"/>
                <a:cs typeface="Arial" panose="020B0604020202020204" pitchFamily="34" charset="0"/>
              </a:rPr>
              <a:t>@K_Sturdevant</a:t>
            </a:r>
          </a:p>
          <a:p>
            <a:pPr algn="ctr"/>
            <a:r>
              <a:rPr lang="en-US" dirty="0">
                <a:latin typeface="Arial" panose="020B0604020202020204" pitchFamily="34" charset="0"/>
                <a:cs typeface="Arial" panose="020B0604020202020204" pitchFamily="34" charset="0"/>
                <a:hlinkClick r:id="rId7"/>
              </a:rPr>
              <a:t>ksturdevant@aasa.org</a:t>
            </a:r>
            <a:r>
              <a:rPr lang="en-US"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72520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A0060E4-458C-4C19-936B-875430040294}"/>
              </a:ext>
            </a:extLst>
          </p:cNvPr>
          <p:cNvSpPr txBox="1"/>
          <p:nvPr/>
        </p:nvSpPr>
        <p:spPr>
          <a:xfrm>
            <a:off x="841248" y="548640"/>
            <a:ext cx="3600860" cy="5431536"/>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5400" b="1" kern="1200" dirty="0">
                <a:solidFill>
                  <a:schemeClr val="tx1"/>
                </a:solidFill>
                <a:latin typeface="+mj-lt"/>
                <a:ea typeface="+mj-ea"/>
                <a:cs typeface="+mj-cs"/>
              </a:rPr>
              <a:t>Agenda</a:t>
            </a:r>
            <a:r>
              <a:rPr lang="en-US" sz="5400" kern="1200" dirty="0">
                <a:solidFill>
                  <a:schemeClr val="tx1"/>
                </a:solidFill>
                <a:latin typeface="+mj-lt"/>
                <a:ea typeface="+mj-ea"/>
                <a:cs typeface="+mj-cs"/>
              </a:rPr>
              <a:t> </a:t>
            </a:r>
          </a:p>
        </p:txBody>
      </p:sp>
      <p:sp>
        <p:nvSpPr>
          <p:cNvPr id="14"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a:extLst>
              <a:ext uri="{FF2B5EF4-FFF2-40B4-BE49-F238E27FC236}">
                <a16:creationId xmlns:a16="http://schemas.microsoft.com/office/drawing/2014/main" id="{E94C9A48-B74A-4B6A-BE5D-80B7CC2DB8E4}"/>
              </a:ext>
            </a:extLst>
          </p:cNvPr>
          <p:cNvSpPr>
            <a:spLocks noGrp="1"/>
          </p:cNvSpPr>
          <p:nvPr>
            <p:ph idx="1"/>
          </p:nvPr>
        </p:nvSpPr>
        <p:spPr>
          <a:xfrm>
            <a:off x="5379012" y="1223264"/>
            <a:ext cx="6224335" cy="5431536"/>
          </a:xfrm>
        </p:spPr>
        <p:txBody>
          <a:bodyPr vert="horz" lIns="91440" tIns="45720" rIns="91440" bIns="45720" rtlCol="0" anchor="ctr">
            <a:normAutofit/>
          </a:bodyPr>
          <a:lstStyle/>
          <a:p>
            <a:r>
              <a:rPr lang="en-US" dirty="0"/>
              <a:t>The Federal Context </a:t>
            </a:r>
          </a:p>
          <a:p>
            <a:r>
              <a:rPr lang="en-US" dirty="0"/>
              <a:t>Policy action in ‘23</a:t>
            </a:r>
          </a:p>
          <a:p>
            <a:r>
              <a:rPr lang="en-US" dirty="0"/>
              <a:t>FY23 funding</a:t>
            </a:r>
          </a:p>
          <a:p>
            <a:r>
              <a:rPr lang="en-US" dirty="0"/>
              <a:t>ARP</a:t>
            </a:r>
          </a:p>
          <a:p>
            <a:r>
              <a:rPr lang="en-US" dirty="0"/>
              <a:t>Mental Health grants</a:t>
            </a:r>
          </a:p>
          <a:p>
            <a:r>
              <a:rPr lang="en-US" dirty="0"/>
              <a:t>Other agency updates</a:t>
            </a:r>
          </a:p>
          <a:p>
            <a:r>
              <a:rPr lang="en-US" dirty="0"/>
              <a:t>SCOTUS</a:t>
            </a:r>
          </a:p>
          <a:p>
            <a:endParaRPr lang="en-US" sz="2200" dirty="0"/>
          </a:p>
        </p:txBody>
      </p:sp>
    </p:spTree>
    <p:extLst>
      <p:ext uri="{BB962C8B-B14F-4D97-AF65-F5344CB8AC3E}">
        <p14:creationId xmlns:p14="http://schemas.microsoft.com/office/powerpoint/2010/main" val="888826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A53C8C-3128-62A6-1543-E0EA25222ABA}"/>
              </a:ext>
            </a:extLst>
          </p:cNvPr>
          <p:cNvSpPr>
            <a:spLocks noGrp="1"/>
          </p:cNvSpPr>
          <p:nvPr>
            <p:ph type="title"/>
          </p:nvPr>
        </p:nvSpPr>
        <p:spPr>
          <a:xfrm>
            <a:off x="841248" y="548640"/>
            <a:ext cx="3600860" cy="5431536"/>
          </a:xfrm>
        </p:spPr>
        <p:txBody>
          <a:bodyPr>
            <a:normAutofit/>
          </a:bodyPr>
          <a:lstStyle/>
          <a:p>
            <a:r>
              <a:rPr lang="en-US" sz="5400" b="1" dirty="0"/>
              <a:t>Context matters</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CB9BC89-03E7-4344-2358-B0619A3C5329}"/>
              </a:ext>
            </a:extLst>
          </p:cNvPr>
          <p:cNvSpPr>
            <a:spLocks noGrp="1"/>
          </p:cNvSpPr>
          <p:nvPr>
            <p:ph idx="1"/>
          </p:nvPr>
        </p:nvSpPr>
        <p:spPr>
          <a:xfrm>
            <a:off x="5126418" y="552091"/>
            <a:ext cx="6281811" cy="5431536"/>
          </a:xfrm>
        </p:spPr>
        <p:txBody>
          <a:bodyPr anchor="ctr">
            <a:normAutofit fontScale="92500" lnSpcReduction="20000"/>
          </a:bodyPr>
          <a:lstStyle/>
          <a:p>
            <a:pPr lvl="1"/>
            <a:r>
              <a:rPr lang="en-US" sz="3200" dirty="0"/>
              <a:t>2 More years of Biden left- how fast can they move? What will they do next?</a:t>
            </a:r>
          </a:p>
          <a:p>
            <a:pPr lvl="2"/>
            <a:r>
              <a:rPr lang="en-US" sz="2800" dirty="0"/>
              <a:t>Student loan forgiveness has been a legal debacle</a:t>
            </a:r>
          </a:p>
          <a:p>
            <a:pPr lvl="2"/>
            <a:r>
              <a:rPr lang="en-US" sz="2800" dirty="0"/>
              <a:t>Scrutiny over how they work with parents, involvement with NSBA</a:t>
            </a:r>
          </a:p>
          <a:p>
            <a:pPr lvl="2"/>
            <a:r>
              <a:rPr lang="en-US" sz="2800" dirty="0"/>
              <a:t>Civil rights groups getting frustrated by lack of progress</a:t>
            </a:r>
          </a:p>
          <a:p>
            <a:pPr lvl="2"/>
            <a:r>
              <a:rPr lang="en-US" sz="2800" dirty="0"/>
              <a:t>Environment groups increasingly frustrated</a:t>
            </a:r>
          </a:p>
          <a:p>
            <a:pPr lvl="1"/>
            <a:r>
              <a:rPr lang="en-US" sz="3200" dirty="0"/>
              <a:t>Democrats still control the Senate, but how will Sinema cooperate on key issues?</a:t>
            </a:r>
          </a:p>
          <a:p>
            <a:pPr lvl="1"/>
            <a:r>
              <a:rPr lang="en-US" sz="3200" dirty="0"/>
              <a:t>GOP takeover of the House…</a:t>
            </a:r>
          </a:p>
          <a:p>
            <a:pPr lvl="2"/>
            <a:r>
              <a:rPr lang="en-US" sz="2400" dirty="0"/>
              <a:t>That speaker vote</a:t>
            </a:r>
          </a:p>
        </p:txBody>
      </p:sp>
    </p:spTree>
    <p:extLst>
      <p:ext uri="{BB962C8B-B14F-4D97-AF65-F5344CB8AC3E}">
        <p14:creationId xmlns:p14="http://schemas.microsoft.com/office/powerpoint/2010/main" val="2542474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A2A63-CCAE-BCA2-AB76-720972D9F55F}"/>
              </a:ext>
            </a:extLst>
          </p:cNvPr>
          <p:cNvSpPr>
            <a:spLocks noGrp="1"/>
          </p:cNvSpPr>
          <p:nvPr>
            <p:ph type="title"/>
          </p:nvPr>
        </p:nvSpPr>
        <p:spPr/>
        <p:txBody>
          <a:bodyPr/>
          <a:lstStyle/>
          <a:p>
            <a:r>
              <a:rPr lang="en-US" dirty="0"/>
              <a:t>GOP Agenda in the House</a:t>
            </a:r>
          </a:p>
        </p:txBody>
      </p:sp>
      <p:sp>
        <p:nvSpPr>
          <p:cNvPr id="3" name="Content Placeholder 2">
            <a:extLst>
              <a:ext uri="{FF2B5EF4-FFF2-40B4-BE49-F238E27FC236}">
                <a16:creationId xmlns:a16="http://schemas.microsoft.com/office/drawing/2014/main" id="{20576C5A-89D4-4ECE-765A-ADB81EC5DFB0}"/>
              </a:ext>
            </a:extLst>
          </p:cNvPr>
          <p:cNvSpPr>
            <a:spLocks noGrp="1"/>
          </p:cNvSpPr>
          <p:nvPr>
            <p:ph idx="1"/>
          </p:nvPr>
        </p:nvSpPr>
        <p:spPr>
          <a:xfrm>
            <a:off x="649515" y="2506662"/>
            <a:ext cx="10515600" cy="4351338"/>
          </a:xfrm>
        </p:spPr>
        <p:txBody>
          <a:bodyPr/>
          <a:lstStyle/>
          <a:p>
            <a:r>
              <a:rPr lang="en-US" dirty="0"/>
              <a:t>Parents Bill of Rights</a:t>
            </a:r>
          </a:p>
          <a:p>
            <a:r>
              <a:rPr lang="en-US" dirty="0"/>
              <a:t>NSBA-DOJ collusion to investigate parents</a:t>
            </a:r>
          </a:p>
          <a:p>
            <a:r>
              <a:rPr lang="en-US" dirty="0"/>
              <a:t>“Unscientific justifications for school closures, mask mandates in school, and COVID vaccine mandates for young children”</a:t>
            </a:r>
          </a:p>
          <a:p>
            <a:r>
              <a:rPr lang="en-US" dirty="0"/>
              <a:t>“Department of Education attempt to erase scientific definitions of gender/harm of proposed Title IX regulation”</a:t>
            </a:r>
          </a:p>
          <a:p>
            <a:r>
              <a:rPr lang="en-US" dirty="0"/>
              <a:t>Educational Choice for Children Act ($10b/year for TTC vouchers)</a:t>
            </a:r>
          </a:p>
          <a:p>
            <a:endParaRPr lang="en-US" dirty="0"/>
          </a:p>
        </p:txBody>
      </p:sp>
      <p:pic>
        <p:nvPicPr>
          <p:cNvPr id="4" name="Content Placeholder 4">
            <a:extLst>
              <a:ext uri="{FF2B5EF4-FFF2-40B4-BE49-F238E27FC236}">
                <a16:creationId xmlns:a16="http://schemas.microsoft.com/office/drawing/2014/main" id="{8849176F-FD8F-E2B2-6390-6432BC0F8BD9}"/>
              </a:ext>
            </a:extLst>
          </p:cNvPr>
          <p:cNvPicPr>
            <a:picLocks noChangeAspect="1"/>
          </p:cNvPicPr>
          <p:nvPr/>
        </p:nvPicPr>
        <p:blipFill>
          <a:blip r:embed="rId3"/>
          <a:stretch>
            <a:fillRect/>
          </a:stretch>
        </p:blipFill>
        <p:spPr>
          <a:xfrm>
            <a:off x="649515" y="1659111"/>
            <a:ext cx="9336315" cy="847551"/>
          </a:xfrm>
          <a:prstGeom prst="rect">
            <a:avLst/>
          </a:prstGeom>
        </p:spPr>
      </p:pic>
    </p:spTree>
    <p:extLst>
      <p:ext uri="{BB962C8B-B14F-4D97-AF65-F5344CB8AC3E}">
        <p14:creationId xmlns:p14="http://schemas.microsoft.com/office/powerpoint/2010/main" val="1818540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16">
            <a:extLst>
              <a:ext uri="{FF2B5EF4-FFF2-40B4-BE49-F238E27FC236}">
                <a16:creationId xmlns:a16="http://schemas.microsoft.com/office/drawing/2014/main" id="{2215C6C6-E45C-4179-9FC1-E8A4C1D47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8">
            <a:extLst>
              <a:ext uri="{FF2B5EF4-FFF2-40B4-BE49-F238E27FC236}">
                <a16:creationId xmlns:a16="http://schemas.microsoft.com/office/drawing/2014/main" id="{5FE9FE4C-C9E0-4C54-8010-EA9D29CD4D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1564726" y="1890469"/>
            <a:ext cx="5860051" cy="2079143"/>
            <a:chOff x="6081624" y="1998368"/>
            <a:chExt cx="5613457" cy="782175"/>
          </a:xfrm>
          <a:solidFill>
            <a:schemeClr val="accent4"/>
          </a:solidFill>
        </p:grpSpPr>
        <p:sp>
          <p:nvSpPr>
            <p:cNvPr id="20" name="Rectangle 19">
              <a:extLst>
                <a:ext uri="{FF2B5EF4-FFF2-40B4-BE49-F238E27FC236}">
                  <a16:creationId xmlns:a16="http://schemas.microsoft.com/office/drawing/2014/main" id="{56FAD6EF-0374-46BD-901E-E901DCA01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20">
              <a:extLst>
                <a:ext uri="{FF2B5EF4-FFF2-40B4-BE49-F238E27FC236}">
                  <a16:creationId xmlns:a16="http://schemas.microsoft.com/office/drawing/2014/main" id="{04847ABE-275E-4DCA-B164-A672D517FB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Rectangle 22">
            <a:extLst>
              <a:ext uri="{FF2B5EF4-FFF2-40B4-BE49-F238E27FC236}">
                <a16:creationId xmlns:a16="http://schemas.microsoft.com/office/drawing/2014/main" id="{3776B14B-F2F4-4825-8DA8-8C7A0F2B3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466344"/>
            <a:ext cx="11111729" cy="591782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0431FD-F7CA-01B7-C7FF-D2B6CD3882E4}"/>
              </a:ext>
            </a:extLst>
          </p:cNvPr>
          <p:cNvSpPr>
            <a:spLocks noGrp="1"/>
          </p:cNvSpPr>
          <p:nvPr>
            <p:ph type="title"/>
          </p:nvPr>
        </p:nvSpPr>
        <p:spPr/>
        <p:txBody>
          <a:bodyPr/>
          <a:lstStyle/>
          <a:p>
            <a:r>
              <a:rPr lang="en-US"/>
              <a:t>Leadership Shifts	</a:t>
            </a:r>
            <a:endParaRPr lang="en-US" dirty="0"/>
          </a:p>
        </p:txBody>
      </p:sp>
      <p:graphicFrame>
        <p:nvGraphicFramePr>
          <p:cNvPr id="12" name="Content Placeholder 2">
            <a:extLst>
              <a:ext uri="{FF2B5EF4-FFF2-40B4-BE49-F238E27FC236}">
                <a16:creationId xmlns:a16="http://schemas.microsoft.com/office/drawing/2014/main" id="{E4D0D173-DA3E-8C2E-9B91-A2C2ED0D9532}"/>
              </a:ext>
            </a:extLst>
          </p:cNvPr>
          <p:cNvGraphicFramePr>
            <a:graphicFrameLocks noGrp="1"/>
          </p:cNvGraphicFramePr>
          <p:nvPr>
            <p:ph idx="1"/>
            <p:extLst>
              <p:ext uri="{D42A27DB-BD31-4B8C-83A1-F6EECF244321}">
                <p14:modId xmlns:p14="http://schemas.microsoft.com/office/powerpoint/2010/main" val="4067189289"/>
              </p:ext>
            </p:extLst>
          </p:nvPr>
        </p:nvGraphicFramePr>
        <p:xfrm>
          <a:off x="920194" y="1048127"/>
          <a:ext cx="10686143" cy="51464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81314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B51AB6-8C07-8045-4D82-6212E5194A09}"/>
              </a:ext>
            </a:extLst>
          </p:cNvPr>
          <p:cNvSpPr>
            <a:spLocks noGrp="1"/>
          </p:cNvSpPr>
          <p:nvPr>
            <p:ph type="title"/>
          </p:nvPr>
        </p:nvSpPr>
        <p:spPr>
          <a:xfrm>
            <a:off x="1008184" y="174032"/>
            <a:ext cx="10175631" cy="1111843"/>
          </a:xfrm>
        </p:spPr>
        <p:txBody>
          <a:bodyPr anchor="ctr">
            <a:normAutofit/>
          </a:bodyPr>
          <a:lstStyle/>
          <a:p>
            <a:pPr algn="ctr"/>
            <a:r>
              <a:rPr lang="en-US" sz="4000"/>
              <a:t>FY23 Appropriations Process </a:t>
            </a:r>
          </a:p>
        </p:txBody>
      </p:sp>
      <p:sp>
        <p:nvSpPr>
          <p:cNvPr id="3" name="Content Placeholder 2">
            <a:extLst>
              <a:ext uri="{FF2B5EF4-FFF2-40B4-BE49-F238E27FC236}">
                <a16:creationId xmlns:a16="http://schemas.microsoft.com/office/drawing/2014/main" id="{5D0B8D95-7DD8-2EEB-4FB9-FF5BB284578F}"/>
              </a:ext>
            </a:extLst>
          </p:cNvPr>
          <p:cNvSpPr>
            <a:spLocks noGrp="1"/>
          </p:cNvSpPr>
          <p:nvPr>
            <p:ph idx="1"/>
          </p:nvPr>
        </p:nvSpPr>
        <p:spPr>
          <a:xfrm>
            <a:off x="1008184" y="1459907"/>
            <a:ext cx="10175630" cy="767904"/>
          </a:xfrm>
        </p:spPr>
        <p:txBody>
          <a:bodyPr anchor="ctr">
            <a:normAutofit/>
          </a:bodyPr>
          <a:lstStyle/>
          <a:p>
            <a:pPr algn="ctr">
              <a:buFont typeface="Arial" panose="020B0604020202020204" pitchFamily="34" charset="0"/>
              <a:buChar char="•"/>
            </a:pPr>
            <a:r>
              <a:rPr lang="en-US" sz="2000" b="0" i="0" dirty="0">
                <a:effectLst/>
                <a:latin typeface="Raleway Regular" pitchFamily="2" charset="0"/>
              </a:rPr>
              <a:t>The bill provides a big increase for ED, but less than the even larger increase the President requested.</a:t>
            </a:r>
          </a:p>
          <a:p>
            <a:pPr algn="ctr">
              <a:buFont typeface="Arial" panose="020B0604020202020204" pitchFamily="34" charset="0"/>
              <a:buChar char="•"/>
            </a:pPr>
            <a:endParaRPr lang="en-US" sz="2000" b="0" i="0" dirty="0">
              <a:effectLst/>
              <a:latin typeface="Raleway Regular" pitchFamily="2" charset="0"/>
            </a:endParaRPr>
          </a:p>
        </p:txBody>
      </p:sp>
      <p:pic>
        <p:nvPicPr>
          <p:cNvPr id="5" name="Picture 4">
            <a:extLst>
              <a:ext uri="{FF2B5EF4-FFF2-40B4-BE49-F238E27FC236}">
                <a16:creationId xmlns:a16="http://schemas.microsoft.com/office/drawing/2014/main" id="{8AE343CF-35DD-67D5-0490-AABBA36907C2}"/>
              </a:ext>
            </a:extLst>
          </p:cNvPr>
          <p:cNvPicPr>
            <a:picLocks noChangeAspect="1"/>
          </p:cNvPicPr>
          <p:nvPr/>
        </p:nvPicPr>
        <p:blipFill>
          <a:blip r:embed="rId3"/>
          <a:stretch>
            <a:fillRect/>
          </a:stretch>
        </p:blipFill>
        <p:spPr>
          <a:xfrm>
            <a:off x="1675440" y="2405149"/>
            <a:ext cx="8835022" cy="3899393"/>
          </a:xfrm>
          <a:prstGeom prst="rect">
            <a:avLst/>
          </a:prstGeom>
        </p:spPr>
      </p:pic>
    </p:spTree>
    <p:extLst>
      <p:ext uri="{BB962C8B-B14F-4D97-AF65-F5344CB8AC3E}">
        <p14:creationId xmlns:p14="http://schemas.microsoft.com/office/powerpoint/2010/main" val="2553296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258D4BE-7060-D70B-2B27-1080ECEB3BE4}"/>
              </a:ext>
            </a:extLst>
          </p:cNvPr>
          <p:cNvSpPr>
            <a:spLocks noGrp="1"/>
          </p:cNvSpPr>
          <p:nvPr>
            <p:ph type="title"/>
          </p:nvPr>
        </p:nvSpPr>
        <p:spPr>
          <a:xfrm>
            <a:off x="934872" y="982272"/>
            <a:ext cx="3388419" cy="4560970"/>
          </a:xfrm>
        </p:spPr>
        <p:txBody>
          <a:bodyPr>
            <a:normAutofit/>
          </a:bodyPr>
          <a:lstStyle/>
          <a:p>
            <a:r>
              <a:rPr lang="en-US" sz="4000">
                <a:solidFill>
                  <a:srgbClr val="FFFFFF"/>
                </a:solidFill>
              </a:rPr>
              <a:t>FY23 OMNIBUS	</a:t>
            </a: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7969594F-9D2D-104D-0CA2-5EE02F8514C9}"/>
              </a:ext>
            </a:extLst>
          </p:cNvPr>
          <p:cNvSpPr>
            <a:spLocks noGrp="1"/>
          </p:cNvSpPr>
          <p:nvPr>
            <p:ph idx="1"/>
          </p:nvPr>
        </p:nvSpPr>
        <p:spPr>
          <a:xfrm>
            <a:off x="5221862" y="1719618"/>
            <a:ext cx="5948831" cy="4334629"/>
          </a:xfrm>
        </p:spPr>
        <p:txBody>
          <a:bodyPr anchor="ctr">
            <a:normAutofit/>
          </a:bodyPr>
          <a:lstStyle/>
          <a:p>
            <a:r>
              <a:rPr lang="en-US" sz="2400" dirty="0">
                <a:solidFill>
                  <a:srgbClr val="FEFFFF"/>
                </a:solidFill>
              </a:rPr>
              <a:t>$1.7 t spending bill passed in late December. Includes 10% boost for military spending. Includes emergency funding for Ukraine.</a:t>
            </a:r>
          </a:p>
          <a:p>
            <a:r>
              <a:rPr lang="en-US" sz="2400" dirty="0">
                <a:solidFill>
                  <a:srgbClr val="FEFFFF"/>
                </a:solidFill>
              </a:rPr>
              <a:t>USED funded at $79.6 b (+$3.2 b)</a:t>
            </a:r>
          </a:p>
          <a:p>
            <a:pPr lvl="1"/>
            <a:r>
              <a:rPr lang="en-US" dirty="0">
                <a:solidFill>
                  <a:srgbClr val="FEFFFF"/>
                </a:solidFill>
              </a:rPr>
              <a:t>For K12: $45 b (+$2.4 b over FY22) </a:t>
            </a:r>
          </a:p>
          <a:p>
            <a:pPr lvl="1"/>
            <a:r>
              <a:rPr lang="en-US" dirty="0">
                <a:solidFill>
                  <a:srgbClr val="FEFFFF"/>
                </a:solidFill>
              </a:rPr>
              <a:t>Title I $18.4 b (+$2.4 b)</a:t>
            </a:r>
          </a:p>
          <a:p>
            <a:pPr lvl="1"/>
            <a:r>
              <a:rPr lang="en-US" dirty="0">
                <a:solidFill>
                  <a:srgbClr val="FEFFFF"/>
                </a:solidFill>
              </a:rPr>
              <a:t>IDEA $15.5 b (+$934 m)</a:t>
            </a:r>
          </a:p>
          <a:p>
            <a:pPr lvl="1"/>
            <a:r>
              <a:rPr lang="en-US" dirty="0">
                <a:solidFill>
                  <a:srgbClr val="FEFFFF"/>
                </a:solidFill>
              </a:rPr>
              <a:t>Title IV $1.3 b (+$100 m)</a:t>
            </a:r>
          </a:p>
          <a:p>
            <a:pPr lvl="1"/>
            <a:r>
              <a:rPr lang="en-US" dirty="0">
                <a:solidFill>
                  <a:srgbClr val="FEFFFF"/>
                </a:solidFill>
              </a:rPr>
              <a:t>REAP $215 m (+$20 m)</a:t>
            </a:r>
          </a:p>
        </p:txBody>
      </p:sp>
    </p:spTree>
    <p:extLst>
      <p:ext uri="{BB962C8B-B14F-4D97-AF65-F5344CB8AC3E}">
        <p14:creationId xmlns:p14="http://schemas.microsoft.com/office/powerpoint/2010/main" val="2713813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258D4BE-7060-D70B-2B27-1080ECEB3BE4}"/>
              </a:ext>
            </a:extLst>
          </p:cNvPr>
          <p:cNvSpPr>
            <a:spLocks noGrp="1"/>
          </p:cNvSpPr>
          <p:nvPr>
            <p:ph type="title"/>
          </p:nvPr>
        </p:nvSpPr>
        <p:spPr>
          <a:xfrm>
            <a:off x="524741" y="620392"/>
            <a:ext cx="3808268" cy="5504688"/>
          </a:xfrm>
        </p:spPr>
        <p:txBody>
          <a:bodyPr>
            <a:normAutofit/>
          </a:bodyPr>
          <a:lstStyle/>
          <a:p>
            <a:r>
              <a:rPr lang="en-US" sz="6000">
                <a:solidFill>
                  <a:schemeClr val="bg1"/>
                </a:solidFill>
              </a:rPr>
              <a:t>FY23 OMNIBUS	</a:t>
            </a:r>
          </a:p>
        </p:txBody>
      </p:sp>
      <p:graphicFrame>
        <p:nvGraphicFramePr>
          <p:cNvPr id="5" name="Content Placeholder 2">
            <a:extLst>
              <a:ext uri="{FF2B5EF4-FFF2-40B4-BE49-F238E27FC236}">
                <a16:creationId xmlns:a16="http://schemas.microsoft.com/office/drawing/2014/main" id="{B650416F-E679-F0A5-646E-49476F3107DE}"/>
              </a:ext>
            </a:extLst>
          </p:cNvPr>
          <p:cNvGraphicFramePr>
            <a:graphicFrameLocks noGrp="1"/>
          </p:cNvGraphicFramePr>
          <p:nvPr>
            <p:ph idx="1"/>
            <p:extLst>
              <p:ext uri="{D42A27DB-BD31-4B8C-83A1-F6EECF244321}">
                <p14:modId xmlns:p14="http://schemas.microsoft.com/office/powerpoint/2010/main" val="2138641289"/>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53173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3DF31-B905-ABCF-DDA6-DEC0F303463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D89D6DF-1B8C-C5AC-8DDA-5A7E942191B1}"/>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FC52E602-30BA-4DE4-9F12-9D15B98AF504}"/>
              </a:ext>
            </a:extLst>
          </p:cNvPr>
          <p:cNvPicPr>
            <a:picLocks noChangeAspect="1"/>
          </p:cNvPicPr>
          <p:nvPr/>
        </p:nvPicPr>
        <p:blipFill>
          <a:blip r:embed="rId3"/>
          <a:stretch>
            <a:fillRect/>
          </a:stretch>
        </p:blipFill>
        <p:spPr>
          <a:xfrm>
            <a:off x="614362" y="466725"/>
            <a:ext cx="10963275" cy="5924550"/>
          </a:xfrm>
          <a:prstGeom prst="rect">
            <a:avLst/>
          </a:prstGeom>
        </p:spPr>
      </p:pic>
    </p:spTree>
    <p:extLst>
      <p:ext uri="{BB962C8B-B14F-4D97-AF65-F5344CB8AC3E}">
        <p14:creationId xmlns:p14="http://schemas.microsoft.com/office/powerpoint/2010/main" val="27567661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4b16050-41ae-41ea-ae08-597315b30d4d">
      <Terms xmlns="http://schemas.microsoft.com/office/infopath/2007/PartnerControls"/>
    </lcf76f155ced4ddcb4097134ff3c332f>
    <TaxCatchAll xmlns="6dacf424-38b7-4d17-b0c0-38772f24864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C53D550B2D8994E81F339E5242EFD28" ma:contentTypeVersion="16" ma:contentTypeDescription="Create a new document." ma:contentTypeScope="" ma:versionID="57a1e9592e5aa7f0bb909c26bef216e4">
  <xsd:schema xmlns:xsd="http://www.w3.org/2001/XMLSchema" xmlns:xs="http://www.w3.org/2001/XMLSchema" xmlns:p="http://schemas.microsoft.com/office/2006/metadata/properties" xmlns:ns2="34b16050-41ae-41ea-ae08-597315b30d4d" xmlns:ns3="6dacf424-38b7-4d17-b0c0-38772f248643" targetNamespace="http://schemas.microsoft.com/office/2006/metadata/properties" ma:root="true" ma:fieldsID="025632c26e1fcc4b61cb710aec42186a" ns2:_="" ns3:_="">
    <xsd:import namespace="34b16050-41ae-41ea-ae08-597315b30d4d"/>
    <xsd:import namespace="6dacf424-38b7-4d17-b0c0-38772f24864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b16050-41ae-41ea-ae08-597315b30d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Location" ma:index="14" nillable="true" ma:displayName="Location" ma:internalName="MediaServiceLocatio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d6cd558a-4e1e-4dff-99f6-5a4b425f1cc4"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dacf424-38b7-4d17-b0c0-38772f24864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5872be01-65f5-495a-b654-756050677350}" ma:internalName="TaxCatchAll" ma:showField="CatchAllData" ma:web="6dacf424-38b7-4d17-b0c0-38772f24864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7E95AFC-77AE-401E-9F58-FD18831AF858}">
  <ds:schemaRefs>
    <ds:schemaRef ds:uri="http://www.w3.org/XML/1998/namespace"/>
    <ds:schemaRef ds:uri="http://schemas.microsoft.com/office/2006/metadata/properties"/>
    <ds:schemaRef ds:uri="http://purl.org/dc/terms/"/>
    <ds:schemaRef ds:uri="http://purl.org/dc/dcmitype/"/>
    <ds:schemaRef ds:uri="http://schemas.microsoft.com/office/infopath/2007/PartnerControls"/>
    <ds:schemaRef ds:uri="34b16050-41ae-41ea-ae08-597315b30d4d"/>
    <ds:schemaRef ds:uri="http://schemas.microsoft.com/office/2006/documentManagement/types"/>
    <ds:schemaRef ds:uri="http://purl.org/dc/elements/1.1/"/>
    <ds:schemaRef ds:uri="http://schemas.openxmlformats.org/package/2006/metadata/core-properties"/>
    <ds:schemaRef ds:uri="6dacf424-38b7-4d17-b0c0-38772f248643"/>
  </ds:schemaRefs>
</ds:datastoreItem>
</file>

<file path=customXml/itemProps2.xml><?xml version="1.0" encoding="utf-8"?>
<ds:datastoreItem xmlns:ds="http://schemas.openxmlformats.org/officeDocument/2006/customXml" ds:itemID="{1D9271A1-0FC9-404A-8EF6-D230A77831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b16050-41ae-41ea-ae08-597315b30d4d"/>
    <ds:schemaRef ds:uri="6dacf424-38b7-4d17-b0c0-38772f2486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FB6F096-1BE2-49AA-B6B0-CBDBB7E2B13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41007</TotalTime>
  <Words>1376</Words>
  <Application>Microsoft Office PowerPoint</Application>
  <PresentationFormat>Widescreen</PresentationFormat>
  <Paragraphs>137</Paragraphs>
  <Slides>18</Slides>
  <Notes>17</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Context matters</vt:lpstr>
      <vt:lpstr>GOP Agenda in the House</vt:lpstr>
      <vt:lpstr>Leadership Shifts </vt:lpstr>
      <vt:lpstr>FY23 Appropriations Process </vt:lpstr>
      <vt:lpstr>FY23 OMNIBUS </vt:lpstr>
      <vt:lpstr>FY23 OMNIBUS </vt:lpstr>
      <vt:lpstr>PowerPoint Presentation</vt:lpstr>
      <vt:lpstr>New ESSER FAQ document released on December 7 </vt:lpstr>
      <vt:lpstr>Unpacking new ESSER guidance</vt:lpstr>
      <vt:lpstr>Flip flopping in ESSER guidance</vt:lpstr>
      <vt:lpstr>What will go away?</vt:lpstr>
      <vt:lpstr>What else is ED working on?  Asking of you?</vt:lpstr>
      <vt:lpstr> Other agency work to keep an eye on</vt:lpstr>
      <vt:lpstr>SCOTUS considers IDEA/ADA case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Moran, Meghan</dc:creator>
  <cp:lastModifiedBy>John Stamp</cp:lastModifiedBy>
  <cp:revision>33</cp:revision>
  <dcterms:created xsi:type="dcterms:W3CDTF">2020-05-04T10:58:14Z</dcterms:created>
  <dcterms:modified xsi:type="dcterms:W3CDTF">2023-01-12T15:41:20Z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0x0101007C53D550B2D8994E81F339E5242EFD28</vt:lpwstr>
  </property>
  <property fmtid="{D5CDD505-2E9C-101B-9397-08002B2CF9AE}" pid="3" name="MediaServiceImageTags">
    <vt:lpwstr/>
  </property>
</Properties>
</file>