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10" r:id="rId5"/>
  </p:sldMasterIdLst>
  <p:notesMasterIdLst>
    <p:notesMasterId r:id="rId38"/>
  </p:notesMasterIdLst>
  <p:handoutMasterIdLst>
    <p:handoutMasterId r:id="rId39"/>
  </p:handoutMasterIdLst>
  <p:sldIdLst>
    <p:sldId id="256" r:id="rId6"/>
    <p:sldId id="698" r:id="rId7"/>
    <p:sldId id="397" r:id="rId8"/>
    <p:sldId id="390" r:id="rId9"/>
    <p:sldId id="699" r:id="rId10"/>
    <p:sldId id="683" r:id="rId11"/>
    <p:sldId id="410" r:id="rId12"/>
    <p:sldId id="691" r:id="rId13"/>
    <p:sldId id="258" r:id="rId14"/>
    <p:sldId id="419" r:id="rId15"/>
    <p:sldId id="679" r:id="rId16"/>
    <p:sldId id="690" r:id="rId17"/>
    <p:sldId id="394" r:id="rId18"/>
    <p:sldId id="412" r:id="rId19"/>
    <p:sldId id="694" r:id="rId20"/>
    <p:sldId id="688" r:id="rId21"/>
    <p:sldId id="407" r:id="rId22"/>
    <p:sldId id="408" r:id="rId23"/>
    <p:sldId id="692" r:id="rId24"/>
    <p:sldId id="689" r:id="rId25"/>
    <p:sldId id="395" r:id="rId26"/>
    <p:sldId id="417" r:id="rId27"/>
    <p:sldId id="415" r:id="rId28"/>
    <p:sldId id="418" r:id="rId29"/>
    <p:sldId id="681" r:id="rId30"/>
    <p:sldId id="687" r:id="rId31"/>
    <p:sldId id="392" r:id="rId32"/>
    <p:sldId id="693" r:id="rId33"/>
    <p:sldId id="409" r:id="rId34"/>
    <p:sldId id="695" r:id="rId35"/>
    <p:sldId id="686" r:id="rId36"/>
    <p:sldId id="700" r:id="rId37"/>
  </p:sldIdLst>
  <p:sldSz cx="12192000" cy="6858000"/>
  <p:notesSz cx="6858000" cy="9313863"/>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tevens" initials="LS" lastIdx="1" clrIdx="0">
    <p:extLst>
      <p:ext uri="{19B8F6BF-5375-455C-9EA6-DF929625EA0E}">
        <p15:presenceInfo xmlns:p15="http://schemas.microsoft.com/office/powerpoint/2012/main" userId="S-1-5-21-2098610566-549403379-581009308-25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4EA9BA"/>
    <a:srgbClr val="E0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38" autoAdjust="0"/>
    <p:restoredTop sz="53136" autoAdjust="0"/>
  </p:normalViewPr>
  <p:slideViewPr>
    <p:cSldViewPr snapToGrid="0" snapToObjects="1">
      <p:cViewPr varScale="1">
        <p:scale>
          <a:sx n="29" d="100"/>
          <a:sy n="29" d="100"/>
        </p:scale>
        <p:origin x="1556"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McKenzie" userId="01b2b92f-7f5e-4f47-b734-2ce13691fcdd" providerId="ADAL" clId="{FCE0A6A5-7239-42B0-9AAB-E7736588552A}"/>
    <pc:docChg chg="modSld">
      <pc:chgData name="Joel McKenzie" userId="01b2b92f-7f5e-4f47-b734-2ce13691fcdd" providerId="ADAL" clId="{FCE0A6A5-7239-42B0-9AAB-E7736588552A}" dt="2022-05-24T00:46:35.551" v="43" actId="6549"/>
      <pc:docMkLst>
        <pc:docMk/>
      </pc:docMkLst>
      <pc:sldChg chg="modNotesTx">
        <pc:chgData name="Joel McKenzie" userId="01b2b92f-7f5e-4f47-b734-2ce13691fcdd" providerId="ADAL" clId="{FCE0A6A5-7239-42B0-9AAB-E7736588552A}" dt="2022-05-24T00:44:06.412" v="0" actId="6549"/>
        <pc:sldMkLst>
          <pc:docMk/>
          <pc:sldMk cId="2998188710" sldId="256"/>
        </pc:sldMkLst>
      </pc:sldChg>
      <pc:sldChg chg="modNotesTx">
        <pc:chgData name="Joel McKenzie" userId="01b2b92f-7f5e-4f47-b734-2ce13691fcdd" providerId="ADAL" clId="{FCE0A6A5-7239-42B0-9AAB-E7736588552A}" dt="2022-05-24T00:44:45.325" v="7" actId="6549"/>
        <pc:sldMkLst>
          <pc:docMk/>
          <pc:sldMk cId="4133453955" sldId="258"/>
        </pc:sldMkLst>
      </pc:sldChg>
      <pc:sldChg chg="modNotesTx">
        <pc:chgData name="Joel McKenzie" userId="01b2b92f-7f5e-4f47-b734-2ce13691fcdd" providerId="ADAL" clId="{FCE0A6A5-7239-42B0-9AAB-E7736588552A}" dt="2022-05-24T00:44:20.586" v="2" actId="6549"/>
        <pc:sldMkLst>
          <pc:docMk/>
          <pc:sldMk cId="1095383120" sldId="390"/>
        </pc:sldMkLst>
      </pc:sldChg>
      <pc:sldChg chg="modNotesTx">
        <pc:chgData name="Joel McKenzie" userId="01b2b92f-7f5e-4f47-b734-2ce13691fcdd" providerId="ADAL" clId="{FCE0A6A5-7239-42B0-9AAB-E7736588552A}" dt="2022-05-24T00:46:12.019" v="25" actId="6549"/>
        <pc:sldMkLst>
          <pc:docMk/>
          <pc:sldMk cId="2447083198" sldId="392"/>
        </pc:sldMkLst>
      </pc:sldChg>
      <pc:sldChg chg="modNotesTx">
        <pc:chgData name="Joel McKenzie" userId="01b2b92f-7f5e-4f47-b734-2ce13691fcdd" providerId="ADAL" clId="{FCE0A6A5-7239-42B0-9AAB-E7736588552A}" dt="2022-05-24T00:45:04.363" v="11" actId="6549"/>
        <pc:sldMkLst>
          <pc:docMk/>
          <pc:sldMk cId="2866763609" sldId="394"/>
        </pc:sldMkLst>
      </pc:sldChg>
      <pc:sldChg chg="modNotesTx">
        <pc:chgData name="Joel McKenzie" userId="01b2b92f-7f5e-4f47-b734-2ce13691fcdd" providerId="ADAL" clId="{FCE0A6A5-7239-42B0-9AAB-E7736588552A}" dt="2022-05-24T00:45:44.156" v="19" actId="6549"/>
        <pc:sldMkLst>
          <pc:docMk/>
          <pc:sldMk cId="1989731857" sldId="395"/>
        </pc:sldMkLst>
      </pc:sldChg>
      <pc:sldChg chg="modNotesTx">
        <pc:chgData name="Joel McKenzie" userId="01b2b92f-7f5e-4f47-b734-2ce13691fcdd" providerId="ADAL" clId="{FCE0A6A5-7239-42B0-9AAB-E7736588552A}" dt="2022-05-24T00:44:16.215" v="1" actId="6549"/>
        <pc:sldMkLst>
          <pc:docMk/>
          <pc:sldMk cId="4083369249" sldId="397"/>
        </pc:sldMkLst>
      </pc:sldChg>
      <pc:sldChg chg="modNotesTx">
        <pc:chgData name="Joel McKenzie" userId="01b2b92f-7f5e-4f47-b734-2ce13691fcdd" providerId="ADAL" clId="{FCE0A6A5-7239-42B0-9AAB-E7736588552A}" dt="2022-05-24T00:45:26.078" v="15" actId="6549"/>
        <pc:sldMkLst>
          <pc:docMk/>
          <pc:sldMk cId="2931917640" sldId="407"/>
        </pc:sldMkLst>
      </pc:sldChg>
      <pc:sldChg chg="modNotesTx">
        <pc:chgData name="Joel McKenzie" userId="01b2b92f-7f5e-4f47-b734-2ce13691fcdd" providerId="ADAL" clId="{FCE0A6A5-7239-42B0-9AAB-E7736588552A}" dt="2022-05-24T00:45:30.947" v="16" actId="6549"/>
        <pc:sldMkLst>
          <pc:docMk/>
          <pc:sldMk cId="1777328157" sldId="408"/>
        </pc:sldMkLst>
      </pc:sldChg>
      <pc:sldChg chg="modNotesTx">
        <pc:chgData name="Joel McKenzie" userId="01b2b92f-7f5e-4f47-b734-2ce13691fcdd" providerId="ADAL" clId="{FCE0A6A5-7239-42B0-9AAB-E7736588552A}" dt="2022-05-24T00:46:21.028" v="27" actId="6549"/>
        <pc:sldMkLst>
          <pc:docMk/>
          <pc:sldMk cId="293342147" sldId="409"/>
        </pc:sldMkLst>
      </pc:sldChg>
      <pc:sldChg chg="modNotesTx">
        <pc:chgData name="Joel McKenzie" userId="01b2b92f-7f5e-4f47-b734-2ce13691fcdd" providerId="ADAL" clId="{FCE0A6A5-7239-42B0-9AAB-E7736588552A}" dt="2022-05-24T00:44:35.512" v="5" actId="6549"/>
        <pc:sldMkLst>
          <pc:docMk/>
          <pc:sldMk cId="3772282457" sldId="410"/>
        </pc:sldMkLst>
      </pc:sldChg>
      <pc:sldChg chg="modNotesTx">
        <pc:chgData name="Joel McKenzie" userId="01b2b92f-7f5e-4f47-b734-2ce13691fcdd" providerId="ADAL" clId="{FCE0A6A5-7239-42B0-9AAB-E7736588552A}" dt="2022-05-24T00:45:09.877" v="12" actId="6549"/>
        <pc:sldMkLst>
          <pc:docMk/>
          <pc:sldMk cId="2254221602" sldId="412"/>
        </pc:sldMkLst>
      </pc:sldChg>
      <pc:sldChg chg="modNotesTx">
        <pc:chgData name="Joel McKenzie" userId="01b2b92f-7f5e-4f47-b734-2ce13691fcdd" providerId="ADAL" clId="{FCE0A6A5-7239-42B0-9AAB-E7736588552A}" dt="2022-05-24T00:45:52.150" v="21" actId="6549"/>
        <pc:sldMkLst>
          <pc:docMk/>
          <pc:sldMk cId="3353276164" sldId="415"/>
        </pc:sldMkLst>
      </pc:sldChg>
      <pc:sldChg chg="modNotesTx">
        <pc:chgData name="Joel McKenzie" userId="01b2b92f-7f5e-4f47-b734-2ce13691fcdd" providerId="ADAL" clId="{FCE0A6A5-7239-42B0-9AAB-E7736588552A}" dt="2022-05-24T00:45:48.070" v="20" actId="6549"/>
        <pc:sldMkLst>
          <pc:docMk/>
          <pc:sldMk cId="2326568607" sldId="417"/>
        </pc:sldMkLst>
      </pc:sldChg>
      <pc:sldChg chg="modNotesTx">
        <pc:chgData name="Joel McKenzie" userId="01b2b92f-7f5e-4f47-b734-2ce13691fcdd" providerId="ADAL" clId="{FCE0A6A5-7239-42B0-9AAB-E7736588552A}" dt="2022-05-24T00:45:56.505" v="22" actId="6549"/>
        <pc:sldMkLst>
          <pc:docMk/>
          <pc:sldMk cId="1843481376" sldId="418"/>
        </pc:sldMkLst>
      </pc:sldChg>
      <pc:sldChg chg="modNotesTx">
        <pc:chgData name="Joel McKenzie" userId="01b2b92f-7f5e-4f47-b734-2ce13691fcdd" providerId="ADAL" clId="{FCE0A6A5-7239-42B0-9AAB-E7736588552A}" dt="2022-05-24T00:44:49.913" v="8" actId="6549"/>
        <pc:sldMkLst>
          <pc:docMk/>
          <pc:sldMk cId="1887260286" sldId="419"/>
        </pc:sldMkLst>
      </pc:sldChg>
      <pc:sldChg chg="modNotesTx">
        <pc:chgData name="Joel McKenzie" userId="01b2b92f-7f5e-4f47-b734-2ce13691fcdd" providerId="ADAL" clId="{FCE0A6A5-7239-42B0-9AAB-E7736588552A}" dt="2022-05-24T00:44:55.172" v="9" actId="6549"/>
        <pc:sldMkLst>
          <pc:docMk/>
          <pc:sldMk cId="3349180951" sldId="679"/>
        </pc:sldMkLst>
      </pc:sldChg>
      <pc:sldChg chg="modNotesTx">
        <pc:chgData name="Joel McKenzie" userId="01b2b92f-7f5e-4f47-b734-2ce13691fcdd" providerId="ADAL" clId="{FCE0A6A5-7239-42B0-9AAB-E7736588552A}" dt="2022-05-24T00:46:02.191" v="23" actId="6549"/>
        <pc:sldMkLst>
          <pc:docMk/>
          <pc:sldMk cId="1537941060" sldId="681"/>
        </pc:sldMkLst>
      </pc:sldChg>
      <pc:sldChg chg="modNotesTx">
        <pc:chgData name="Joel McKenzie" userId="01b2b92f-7f5e-4f47-b734-2ce13691fcdd" providerId="ADAL" clId="{FCE0A6A5-7239-42B0-9AAB-E7736588552A}" dt="2022-05-24T00:44:29.888" v="4" actId="6549"/>
        <pc:sldMkLst>
          <pc:docMk/>
          <pc:sldMk cId="3196180883" sldId="683"/>
        </pc:sldMkLst>
      </pc:sldChg>
      <pc:sldChg chg="modNotesTx">
        <pc:chgData name="Joel McKenzie" userId="01b2b92f-7f5e-4f47-b734-2ce13691fcdd" providerId="ADAL" clId="{FCE0A6A5-7239-42B0-9AAB-E7736588552A}" dt="2022-05-24T00:46:31.114" v="42" actId="6549"/>
        <pc:sldMkLst>
          <pc:docMk/>
          <pc:sldMk cId="2725383971" sldId="686"/>
        </pc:sldMkLst>
      </pc:sldChg>
      <pc:sldChg chg="modNotesTx">
        <pc:chgData name="Joel McKenzie" userId="01b2b92f-7f5e-4f47-b734-2ce13691fcdd" providerId="ADAL" clId="{FCE0A6A5-7239-42B0-9AAB-E7736588552A}" dt="2022-05-24T00:46:08.016" v="24" actId="6549"/>
        <pc:sldMkLst>
          <pc:docMk/>
          <pc:sldMk cId="141946470" sldId="687"/>
        </pc:sldMkLst>
      </pc:sldChg>
      <pc:sldChg chg="modNotesTx">
        <pc:chgData name="Joel McKenzie" userId="01b2b92f-7f5e-4f47-b734-2ce13691fcdd" providerId="ADAL" clId="{FCE0A6A5-7239-42B0-9AAB-E7736588552A}" dt="2022-05-24T00:45:19.983" v="14" actId="6549"/>
        <pc:sldMkLst>
          <pc:docMk/>
          <pc:sldMk cId="630049601" sldId="688"/>
        </pc:sldMkLst>
      </pc:sldChg>
      <pc:sldChg chg="modNotesTx">
        <pc:chgData name="Joel McKenzie" userId="01b2b92f-7f5e-4f47-b734-2ce13691fcdd" providerId="ADAL" clId="{FCE0A6A5-7239-42B0-9AAB-E7736588552A}" dt="2022-05-24T00:45:39.751" v="18" actId="6549"/>
        <pc:sldMkLst>
          <pc:docMk/>
          <pc:sldMk cId="1621046256" sldId="689"/>
        </pc:sldMkLst>
      </pc:sldChg>
      <pc:sldChg chg="modNotesTx">
        <pc:chgData name="Joel McKenzie" userId="01b2b92f-7f5e-4f47-b734-2ce13691fcdd" providerId="ADAL" clId="{FCE0A6A5-7239-42B0-9AAB-E7736588552A}" dt="2022-05-24T00:44:59.786" v="10" actId="6549"/>
        <pc:sldMkLst>
          <pc:docMk/>
          <pc:sldMk cId="1977883637" sldId="690"/>
        </pc:sldMkLst>
      </pc:sldChg>
      <pc:sldChg chg="modNotesTx">
        <pc:chgData name="Joel McKenzie" userId="01b2b92f-7f5e-4f47-b734-2ce13691fcdd" providerId="ADAL" clId="{FCE0A6A5-7239-42B0-9AAB-E7736588552A}" dt="2022-05-24T00:44:40.269" v="6" actId="6549"/>
        <pc:sldMkLst>
          <pc:docMk/>
          <pc:sldMk cId="3428058900" sldId="691"/>
        </pc:sldMkLst>
      </pc:sldChg>
      <pc:sldChg chg="modNotesTx">
        <pc:chgData name="Joel McKenzie" userId="01b2b92f-7f5e-4f47-b734-2ce13691fcdd" providerId="ADAL" clId="{FCE0A6A5-7239-42B0-9AAB-E7736588552A}" dt="2022-05-24T00:45:35.149" v="17" actId="6549"/>
        <pc:sldMkLst>
          <pc:docMk/>
          <pc:sldMk cId="64702139" sldId="692"/>
        </pc:sldMkLst>
      </pc:sldChg>
      <pc:sldChg chg="modNotesTx">
        <pc:chgData name="Joel McKenzie" userId="01b2b92f-7f5e-4f47-b734-2ce13691fcdd" providerId="ADAL" clId="{FCE0A6A5-7239-42B0-9AAB-E7736588552A}" dt="2022-05-24T00:46:16.711" v="26" actId="6549"/>
        <pc:sldMkLst>
          <pc:docMk/>
          <pc:sldMk cId="3259681799" sldId="693"/>
        </pc:sldMkLst>
      </pc:sldChg>
      <pc:sldChg chg="modNotesTx">
        <pc:chgData name="Joel McKenzie" userId="01b2b92f-7f5e-4f47-b734-2ce13691fcdd" providerId="ADAL" clId="{FCE0A6A5-7239-42B0-9AAB-E7736588552A}" dt="2022-05-24T00:45:14.941" v="13" actId="6549"/>
        <pc:sldMkLst>
          <pc:docMk/>
          <pc:sldMk cId="402828841" sldId="694"/>
        </pc:sldMkLst>
      </pc:sldChg>
      <pc:sldChg chg="modNotesTx">
        <pc:chgData name="Joel McKenzie" userId="01b2b92f-7f5e-4f47-b734-2ce13691fcdd" providerId="ADAL" clId="{FCE0A6A5-7239-42B0-9AAB-E7736588552A}" dt="2022-05-24T00:46:25.916" v="28" actId="6549"/>
        <pc:sldMkLst>
          <pc:docMk/>
          <pc:sldMk cId="824257697" sldId="695"/>
        </pc:sldMkLst>
      </pc:sldChg>
      <pc:sldChg chg="modNotesTx">
        <pc:chgData name="Joel McKenzie" userId="01b2b92f-7f5e-4f47-b734-2ce13691fcdd" providerId="ADAL" clId="{FCE0A6A5-7239-42B0-9AAB-E7736588552A}" dt="2022-05-24T00:44:24.485" v="3" actId="6549"/>
        <pc:sldMkLst>
          <pc:docMk/>
          <pc:sldMk cId="3074034131" sldId="699"/>
        </pc:sldMkLst>
      </pc:sldChg>
      <pc:sldChg chg="modNotesTx">
        <pc:chgData name="Joel McKenzie" userId="01b2b92f-7f5e-4f47-b734-2ce13691fcdd" providerId="ADAL" clId="{FCE0A6A5-7239-42B0-9AAB-E7736588552A}" dt="2022-05-24T00:46:35.551" v="43" actId="6549"/>
        <pc:sldMkLst>
          <pc:docMk/>
          <pc:sldMk cId="604471001" sldId="7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71BAA-6F00-C948-9E86-8D68324B2819}"/>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EFF5C-FCBC-EE4C-8997-8E203A7E18A4}"/>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6C160DCA-766C-1248-9292-43FD3D199A8A}" type="datetimeFigureOut">
              <a:rPr lang="en-US" smtClean="0"/>
              <a:t>5/23/2022</a:t>
            </a:fld>
            <a:endParaRPr lang="en-US"/>
          </a:p>
        </p:txBody>
      </p:sp>
      <p:sp>
        <p:nvSpPr>
          <p:cNvPr id="4" name="Footer Placeholder 3">
            <a:extLst>
              <a:ext uri="{FF2B5EF4-FFF2-40B4-BE49-F238E27FC236}">
                <a16:creationId xmlns:a16="http://schemas.microsoft.com/office/drawing/2014/main" id="{3744E44D-CF6A-164D-BABE-3168E0D5B7E3}"/>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0ECF61-4842-2348-A591-CCD3A5FD065A}"/>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5DBBA8EF-FDBD-6548-9754-8D2A7E7E72FA}" type="slidenum">
              <a:rPr lang="en-US" smtClean="0"/>
              <a:t>‹#›</a:t>
            </a:fld>
            <a:endParaRPr lang="en-US"/>
          </a:p>
        </p:txBody>
      </p:sp>
    </p:spTree>
    <p:extLst>
      <p:ext uri="{BB962C8B-B14F-4D97-AF65-F5344CB8AC3E}">
        <p14:creationId xmlns:p14="http://schemas.microsoft.com/office/powerpoint/2010/main" val="203844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EB362C68-5724-404B-A44B-079376E44B22}" type="datetimeFigureOut">
              <a:rPr lang="en-US" smtClean="0"/>
              <a:t>5/23/2022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2D4A9F6-7814-1145-B737-3FFE2C66A41D}" type="slidenum">
              <a:rPr lang="en-US" smtClean="0"/>
              <a:t>‹#›</a:t>
            </a:fld>
            <a:endParaRPr lang="en-US"/>
          </a:p>
        </p:txBody>
      </p:sp>
    </p:spTree>
    <p:extLst>
      <p:ext uri="{BB962C8B-B14F-4D97-AF65-F5344CB8AC3E}">
        <p14:creationId xmlns:p14="http://schemas.microsoft.com/office/powerpoint/2010/main" val="73310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a:t>
            </a:fld>
            <a:endParaRPr lang="en-US"/>
          </a:p>
        </p:txBody>
      </p:sp>
    </p:spTree>
    <p:extLst>
      <p:ext uri="{BB962C8B-B14F-4D97-AF65-F5344CB8AC3E}">
        <p14:creationId xmlns:p14="http://schemas.microsoft.com/office/powerpoint/2010/main" val="285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11</a:t>
            </a:fld>
            <a:endParaRPr lang="en-US"/>
          </a:p>
        </p:txBody>
      </p:sp>
    </p:spTree>
    <p:extLst>
      <p:ext uri="{BB962C8B-B14F-4D97-AF65-F5344CB8AC3E}">
        <p14:creationId xmlns:p14="http://schemas.microsoft.com/office/powerpoint/2010/main" val="326131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12</a:t>
            </a:fld>
            <a:endParaRPr lang="en-US"/>
          </a:p>
        </p:txBody>
      </p:sp>
    </p:spTree>
    <p:extLst>
      <p:ext uri="{BB962C8B-B14F-4D97-AF65-F5344CB8AC3E}">
        <p14:creationId xmlns:p14="http://schemas.microsoft.com/office/powerpoint/2010/main" val="41729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13</a:t>
            </a:fld>
            <a:endParaRPr lang="en-US"/>
          </a:p>
        </p:txBody>
      </p:sp>
    </p:spTree>
    <p:extLst>
      <p:ext uri="{BB962C8B-B14F-4D97-AF65-F5344CB8AC3E}">
        <p14:creationId xmlns:p14="http://schemas.microsoft.com/office/powerpoint/2010/main" val="192544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14</a:t>
            </a:fld>
            <a:endParaRPr lang="en-US"/>
          </a:p>
        </p:txBody>
      </p:sp>
    </p:spTree>
    <p:extLst>
      <p:ext uri="{BB962C8B-B14F-4D97-AF65-F5344CB8AC3E}">
        <p14:creationId xmlns:p14="http://schemas.microsoft.com/office/powerpoint/2010/main" val="32150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15</a:t>
            </a:fld>
            <a:endParaRPr lang="en-US"/>
          </a:p>
        </p:txBody>
      </p:sp>
    </p:spTree>
    <p:extLst>
      <p:ext uri="{BB962C8B-B14F-4D97-AF65-F5344CB8AC3E}">
        <p14:creationId xmlns:p14="http://schemas.microsoft.com/office/powerpoint/2010/main" val="46399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16</a:t>
            </a:fld>
            <a:endParaRPr lang="en-US"/>
          </a:p>
        </p:txBody>
      </p:sp>
    </p:spTree>
    <p:extLst>
      <p:ext uri="{BB962C8B-B14F-4D97-AF65-F5344CB8AC3E}">
        <p14:creationId xmlns:p14="http://schemas.microsoft.com/office/powerpoint/2010/main" val="13382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17</a:t>
            </a:fld>
            <a:endParaRPr lang="en-US"/>
          </a:p>
        </p:txBody>
      </p:sp>
    </p:spTree>
    <p:extLst>
      <p:ext uri="{BB962C8B-B14F-4D97-AF65-F5344CB8AC3E}">
        <p14:creationId xmlns:p14="http://schemas.microsoft.com/office/powerpoint/2010/main" val="405712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18</a:t>
            </a:fld>
            <a:endParaRPr lang="en-US"/>
          </a:p>
        </p:txBody>
      </p:sp>
    </p:spTree>
    <p:extLst>
      <p:ext uri="{BB962C8B-B14F-4D97-AF65-F5344CB8AC3E}">
        <p14:creationId xmlns:p14="http://schemas.microsoft.com/office/powerpoint/2010/main" val="329795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19</a:t>
            </a:fld>
            <a:endParaRPr lang="en-US"/>
          </a:p>
        </p:txBody>
      </p:sp>
    </p:spTree>
    <p:extLst>
      <p:ext uri="{BB962C8B-B14F-4D97-AF65-F5344CB8AC3E}">
        <p14:creationId xmlns:p14="http://schemas.microsoft.com/office/powerpoint/2010/main" val="692520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20</a:t>
            </a:fld>
            <a:endParaRPr lang="en-US"/>
          </a:p>
        </p:txBody>
      </p:sp>
    </p:spTree>
    <p:extLst>
      <p:ext uri="{BB962C8B-B14F-4D97-AF65-F5344CB8AC3E}">
        <p14:creationId xmlns:p14="http://schemas.microsoft.com/office/powerpoint/2010/main" val="277826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3</a:t>
            </a:fld>
            <a:endParaRPr lang="en-US"/>
          </a:p>
        </p:txBody>
      </p:sp>
    </p:spTree>
    <p:extLst>
      <p:ext uri="{BB962C8B-B14F-4D97-AF65-F5344CB8AC3E}">
        <p14:creationId xmlns:p14="http://schemas.microsoft.com/office/powerpoint/2010/main" val="364084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21</a:t>
            </a:fld>
            <a:endParaRPr lang="en-US"/>
          </a:p>
        </p:txBody>
      </p:sp>
    </p:spTree>
    <p:extLst>
      <p:ext uri="{BB962C8B-B14F-4D97-AF65-F5344CB8AC3E}">
        <p14:creationId xmlns:p14="http://schemas.microsoft.com/office/powerpoint/2010/main" val="918732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22</a:t>
            </a:fld>
            <a:endParaRPr lang="en-US"/>
          </a:p>
        </p:txBody>
      </p:sp>
    </p:spTree>
    <p:extLst>
      <p:ext uri="{BB962C8B-B14F-4D97-AF65-F5344CB8AC3E}">
        <p14:creationId xmlns:p14="http://schemas.microsoft.com/office/powerpoint/2010/main" val="4086192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23</a:t>
            </a:fld>
            <a:endParaRPr lang="en-US"/>
          </a:p>
        </p:txBody>
      </p:sp>
    </p:spTree>
    <p:extLst>
      <p:ext uri="{BB962C8B-B14F-4D97-AF65-F5344CB8AC3E}">
        <p14:creationId xmlns:p14="http://schemas.microsoft.com/office/powerpoint/2010/main" val="362041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24</a:t>
            </a:fld>
            <a:endParaRPr lang="en-US"/>
          </a:p>
        </p:txBody>
      </p:sp>
    </p:spTree>
    <p:extLst>
      <p:ext uri="{BB962C8B-B14F-4D97-AF65-F5344CB8AC3E}">
        <p14:creationId xmlns:p14="http://schemas.microsoft.com/office/powerpoint/2010/main" val="1507036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25</a:t>
            </a:fld>
            <a:endParaRPr lang="en-US"/>
          </a:p>
        </p:txBody>
      </p:sp>
    </p:spTree>
    <p:extLst>
      <p:ext uri="{BB962C8B-B14F-4D97-AF65-F5344CB8AC3E}">
        <p14:creationId xmlns:p14="http://schemas.microsoft.com/office/powerpoint/2010/main" val="1623864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26</a:t>
            </a:fld>
            <a:endParaRPr lang="en-US"/>
          </a:p>
        </p:txBody>
      </p:sp>
    </p:spTree>
    <p:extLst>
      <p:ext uri="{BB962C8B-B14F-4D97-AF65-F5344CB8AC3E}">
        <p14:creationId xmlns:p14="http://schemas.microsoft.com/office/powerpoint/2010/main" val="1575678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27</a:t>
            </a:fld>
            <a:endParaRPr lang="en-US"/>
          </a:p>
        </p:txBody>
      </p:sp>
    </p:spTree>
    <p:extLst>
      <p:ext uri="{BB962C8B-B14F-4D97-AF65-F5344CB8AC3E}">
        <p14:creationId xmlns:p14="http://schemas.microsoft.com/office/powerpoint/2010/main" val="2691059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28</a:t>
            </a:fld>
            <a:endParaRPr lang="en-US"/>
          </a:p>
        </p:txBody>
      </p:sp>
    </p:spTree>
    <p:extLst>
      <p:ext uri="{BB962C8B-B14F-4D97-AF65-F5344CB8AC3E}">
        <p14:creationId xmlns:p14="http://schemas.microsoft.com/office/powerpoint/2010/main" val="1454473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29</a:t>
            </a:fld>
            <a:endParaRPr lang="en-US"/>
          </a:p>
        </p:txBody>
      </p:sp>
    </p:spTree>
    <p:extLst>
      <p:ext uri="{BB962C8B-B14F-4D97-AF65-F5344CB8AC3E}">
        <p14:creationId xmlns:p14="http://schemas.microsoft.com/office/powerpoint/2010/main" val="117503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30</a:t>
            </a:fld>
            <a:endParaRPr lang="en-US"/>
          </a:p>
        </p:txBody>
      </p:sp>
    </p:spTree>
    <p:extLst>
      <p:ext uri="{BB962C8B-B14F-4D97-AF65-F5344CB8AC3E}">
        <p14:creationId xmlns:p14="http://schemas.microsoft.com/office/powerpoint/2010/main" val="147869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4</a:t>
            </a:fld>
            <a:endParaRPr lang="en-US"/>
          </a:p>
        </p:txBody>
      </p:sp>
    </p:spTree>
    <p:extLst>
      <p:ext uri="{BB962C8B-B14F-4D97-AF65-F5344CB8AC3E}">
        <p14:creationId xmlns:p14="http://schemas.microsoft.com/office/powerpoint/2010/main" val="1394978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31</a:t>
            </a:fld>
            <a:endParaRPr lang="en-US"/>
          </a:p>
        </p:txBody>
      </p:sp>
    </p:spTree>
    <p:extLst>
      <p:ext uri="{BB962C8B-B14F-4D97-AF65-F5344CB8AC3E}">
        <p14:creationId xmlns:p14="http://schemas.microsoft.com/office/powerpoint/2010/main" val="149052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32</a:t>
            </a:fld>
            <a:endParaRPr lang="en-US"/>
          </a:p>
        </p:txBody>
      </p:sp>
    </p:spTree>
    <p:extLst>
      <p:ext uri="{BB962C8B-B14F-4D97-AF65-F5344CB8AC3E}">
        <p14:creationId xmlns:p14="http://schemas.microsoft.com/office/powerpoint/2010/main" val="243150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5</a:t>
            </a:fld>
            <a:endParaRPr lang="en-US"/>
          </a:p>
        </p:txBody>
      </p:sp>
    </p:spTree>
    <p:extLst>
      <p:ext uri="{BB962C8B-B14F-4D97-AF65-F5344CB8AC3E}">
        <p14:creationId xmlns:p14="http://schemas.microsoft.com/office/powerpoint/2010/main" val="182011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6</a:t>
            </a:fld>
            <a:endParaRPr lang="en-US"/>
          </a:p>
        </p:txBody>
      </p:sp>
    </p:spTree>
    <p:extLst>
      <p:ext uri="{BB962C8B-B14F-4D97-AF65-F5344CB8AC3E}">
        <p14:creationId xmlns:p14="http://schemas.microsoft.com/office/powerpoint/2010/main" val="124613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7</a:t>
            </a:fld>
            <a:endParaRPr lang="en-US"/>
          </a:p>
        </p:txBody>
      </p:sp>
    </p:spTree>
    <p:extLst>
      <p:ext uri="{BB962C8B-B14F-4D97-AF65-F5344CB8AC3E}">
        <p14:creationId xmlns:p14="http://schemas.microsoft.com/office/powerpoint/2010/main" val="83730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8</a:t>
            </a:fld>
            <a:endParaRPr lang="en-US"/>
          </a:p>
        </p:txBody>
      </p:sp>
    </p:spTree>
    <p:extLst>
      <p:ext uri="{BB962C8B-B14F-4D97-AF65-F5344CB8AC3E}">
        <p14:creationId xmlns:p14="http://schemas.microsoft.com/office/powerpoint/2010/main" val="139494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9</a:t>
            </a:fld>
            <a:endParaRPr lang="en-US"/>
          </a:p>
        </p:txBody>
      </p:sp>
    </p:spTree>
    <p:extLst>
      <p:ext uri="{BB962C8B-B14F-4D97-AF65-F5344CB8AC3E}">
        <p14:creationId xmlns:p14="http://schemas.microsoft.com/office/powerpoint/2010/main" val="56539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10</a:t>
            </a:fld>
            <a:endParaRPr lang="en-US"/>
          </a:p>
        </p:txBody>
      </p:sp>
    </p:spTree>
    <p:extLst>
      <p:ext uri="{BB962C8B-B14F-4D97-AF65-F5344CB8AC3E}">
        <p14:creationId xmlns:p14="http://schemas.microsoft.com/office/powerpoint/2010/main" val="3223030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d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7644-0EF8-9A40-A5D7-7C15B33069B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865FFE19-4C76-204A-ABC4-8751F1E9E59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5" name="Picture 4">
            <a:extLst>
              <a:ext uri="{FF2B5EF4-FFF2-40B4-BE49-F238E27FC236}">
                <a16:creationId xmlns:a16="http://schemas.microsoft.com/office/drawing/2014/main" id="{93DAC857-FBD9-6143-9DC8-F45182A390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7" name="Straight Connector 6">
            <a:extLst>
              <a:ext uri="{FF2B5EF4-FFF2-40B4-BE49-F238E27FC236}">
                <a16:creationId xmlns:a16="http://schemas.microsoft.com/office/drawing/2014/main" id="{B078DA03-CFA9-8F4B-90E8-298E5E1317A7}"/>
              </a:ext>
            </a:extLst>
          </p:cNvPr>
          <p:cNvCxnSpPr/>
          <p:nvPr userDrawn="1"/>
        </p:nvCxnSpPr>
        <p:spPr>
          <a:xfrm>
            <a:off x="0" y="978198"/>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F804EA-FC1A-E248-9612-04D3E1A4D741}"/>
              </a:ext>
            </a:extLst>
          </p:cNvPr>
          <p:cNvCxnSpPr/>
          <p:nvPr userDrawn="1"/>
        </p:nvCxnSpPr>
        <p:spPr>
          <a:xfrm>
            <a:off x="0" y="5436784"/>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9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Slide Option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9">
            <a:extLst>
              <a:ext uri="{FF2B5EF4-FFF2-40B4-BE49-F238E27FC236}">
                <a16:creationId xmlns:a16="http://schemas.microsoft.com/office/drawing/2014/main" id="{11BBE256-3F23-E347-8502-9CB847B9991D}"/>
              </a:ext>
            </a:extLst>
          </p:cNvPr>
          <p:cNvSpPr>
            <a:spLocks noGrp="1"/>
          </p:cNvSpPr>
          <p:nvPr>
            <p:ph sz="quarter" idx="12" hasCustomPrompt="1"/>
          </p:nvPr>
        </p:nvSpPr>
        <p:spPr>
          <a:xfrm>
            <a:off x="712788" y="1254760"/>
            <a:ext cx="10641012" cy="4227513"/>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5257DB8-60C0-074E-B908-74AB80BC55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23991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Slide Option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Content Placeholder 2">
            <a:extLst>
              <a:ext uri="{FF2B5EF4-FFF2-40B4-BE49-F238E27FC236}">
                <a16:creationId xmlns:a16="http://schemas.microsoft.com/office/drawing/2014/main" id="{AE93E851-C024-1241-8E3C-244B56C1DC07}"/>
              </a:ext>
            </a:extLst>
          </p:cNvPr>
          <p:cNvSpPr>
            <a:spLocks noGrp="1"/>
          </p:cNvSpPr>
          <p:nvPr>
            <p:ph sz="half" idx="1" hasCustomPrompt="1"/>
          </p:nvPr>
        </p:nvSpPr>
        <p:spPr>
          <a:xfrm>
            <a:off x="838200" y="1371600"/>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667B216-EA3C-1E44-842A-A69BCCF93915}"/>
              </a:ext>
            </a:extLst>
          </p:cNvPr>
          <p:cNvSpPr>
            <a:spLocks noGrp="1"/>
          </p:cNvSpPr>
          <p:nvPr>
            <p:ph sz="half" idx="2" hasCustomPrompt="1"/>
          </p:nvPr>
        </p:nvSpPr>
        <p:spPr>
          <a:xfrm>
            <a:off x="6172200" y="1371600"/>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9DC49C0C-D63D-FC45-8606-5184841D5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90929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Pill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4E30-C607-F44C-A110-234D54E6EE09}"/>
              </a:ext>
            </a:extLst>
          </p:cNvPr>
          <p:cNvSpPr>
            <a:spLocks noGrp="1"/>
          </p:cNvSpPr>
          <p:nvPr>
            <p:ph type="title" hasCustomPrompt="1"/>
          </p:nvPr>
        </p:nvSpPr>
        <p:spPr>
          <a:xfrm>
            <a:off x="657226" y="457200"/>
            <a:ext cx="4114800" cy="2216426"/>
          </a:xfrm>
          <a:prstGeom prst="rect">
            <a:avLst/>
          </a:prstGeom>
        </p:spPr>
        <p:txBody>
          <a:bodyPr anchor="b"/>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Content Placeholder 2">
            <a:extLst>
              <a:ext uri="{FF2B5EF4-FFF2-40B4-BE49-F238E27FC236}">
                <a16:creationId xmlns:a16="http://schemas.microsoft.com/office/drawing/2014/main" id="{86B87B94-B0CB-9748-935B-6A2572C923AB}"/>
              </a:ext>
            </a:extLst>
          </p:cNvPr>
          <p:cNvSpPr>
            <a:spLocks noGrp="1"/>
          </p:cNvSpPr>
          <p:nvPr>
            <p:ph idx="1" hasCustomPrompt="1"/>
          </p:nvPr>
        </p:nvSpPr>
        <p:spPr>
          <a:xfrm>
            <a:off x="5281162" y="987425"/>
            <a:ext cx="6172200" cy="4873625"/>
          </a:xfrm>
          <a:prstGeom prst="rect">
            <a:avLst/>
          </a:prstGeo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7A86A02-7F6D-3A4F-9D64-58352A6D3150}"/>
              </a:ext>
            </a:extLst>
          </p:cNvPr>
          <p:cNvSpPr>
            <a:spLocks noGrp="1"/>
          </p:cNvSpPr>
          <p:nvPr>
            <p:ph type="body" sz="half" idx="2" hasCustomPrompt="1"/>
          </p:nvPr>
        </p:nvSpPr>
        <p:spPr>
          <a:xfrm>
            <a:off x="657226" y="2673626"/>
            <a:ext cx="4114800" cy="3195362"/>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a:t>
            </a:r>
          </a:p>
        </p:txBody>
      </p:sp>
      <p:pic>
        <p:nvPicPr>
          <p:cNvPr id="5" name="Picture 4">
            <a:extLst>
              <a:ext uri="{FF2B5EF4-FFF2-40B4-BE49-F238E27FC236}">
                <a16:creationId xmlns:a16="http://schemas.microsoft.com/office/drawing/2014/main" id="{EBFC494C-7E53-2941-9D88-27727DFBF6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5174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Slide O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AEA904-9B19-E245-848F-BEC771985F5D}"/>
              </a:ext>
            </a:extLst>
          </p:cNvPr>
          <p:cNvSpPr/>
          <p:nvPr userDrawn="1"/>
        </p:nvSpPr>
        <p:spPr>
          <a:xfrm>
            <a:off x="8686800" y="5836024"/>
            <a:ext cx="3348318" cy="885451"/>
          </a:xfrm>
          <a:prstGeom prst="rect">
            <a:avLst/>
          </a:prstGeom>
          <a:solidFill>
            <a:srgbClr val="EC0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8" name="Picture 7">
            <a:extLst>
              <a:ext uri="{FF2B5EF4-FFF2-40B4-BE49-F238E27FC236}">
                <a16:creationId xmlns:a16="http://schemas.microsoft.com/office/drawing/2014/main" id="{F5493731-0D7B-094F-8076-AFBE0055A3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5219" y="6014704"/>
            <a:ext cx="3052932" cy="502381"/>
          </a:xfrm>
          <a:prstGeom prst="rect">
            <a:avLst/>
          </a:prstGeom>
        </p:spPr>
      </p:pic>
      <p:sp>
        <p:nvSpPr>
          <p:cNvPr id="11" name="Rounded Rectangle 10">
            <a:extLst>
              <a:ext uri="{FF2B5EF4-FFF2-40B4-BE49-F238E27FC236}">
                <a16:creationId xmlns:a16="http://schemas.microsoft.com/office/drawing/2014/main" id="{B98800E0-724F-1440-B787-0C2D47D2BF4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8F7E419-D0B5-234E-A10E-9B25671DE779}"/>
              </a:ext>
            </a:extLst>
          </p:cNvPr>
          <p:cNvSpPr>
            <a:spLocks noGrp="1"/>
          </p:cNvSpPr>
          <p:nvPr>
            <p:ph type="title" hasCustomPrompt="1"/>
          </p:nvPr>
        </p:nvSpPr>
        <p:spPr>
          <a:xfrm>
            <a:off x="1676400" y="1148080"/>
            <a:ext cx="9580880" cy="1325563"/>
          </a:xfrm>
          <a:prstGeom prst="rect">
            <a:avLst/>
          </a:prstGeom>
        </p:spPr>
        <p:txBody>
          <a:bodyPr>
            <a:normAutofit/>
          </a:bodyPr>
          <a:lstStyle>
            <a:lvl1pPr>
              <a:defRPr sz="4000" b="1">
                <a:solidFill>
                  <a:schemeClr val="tx1"/>
                </a:solidFill>
              </a:defRPr>
            </a:lvl1pPr>
          </a:lstStyle>
          <a:p>
            <a:r>
              <a:rPr lang="en-US" dirty="0"/>
              <a:t>Click to edit title style</a:t>
            </a:r>
          </a:p>
        </p:txBody>
      </p:sp>
      <p:sp>
        <p:nvSpPr>
          <p:cNvPr id="13" name="Content Placeholder 2">
            <a:extLst>
              <a:ext uri="{FF2B5EF4-FFF2-40B4-BE49-F238E27FC236}">
                <a16:creationId xmlns:a16="http://schemas.microsoft.com/office/drawing/2014/main" id="{B4D17BC8-1E46-6043-98AA-7368FA47C8E7}"/>
              </a:ext>
            </a:extLst>
          </p:cNvPr>
          <p:cNvSpPr>
            <a:spLocks noGrp="1"/>
          </p:cNvSpPr>
          <p:nvPr>
            <p:ph sz="half" idx="1" hasCustomPrompt="1"/>
          </p:nvPr>
        </p:nvSpPr>
        <p:spPr>
          <a:xfrm>
            <a:off x="1676399" y="2608580"/>
            <a:ext cx="9621521" cy="3101340"/>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CF6CC0-7947-D643-9A8F-84399D31B599}"/>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9" name="Subtitle 2">
            <a:extLst>
              <a:ext uri="{FF2B5EF4-FFF2-40B4-BE49-F238E27FC236}">
                <a16:creationId xmlns:a16="http://schemas.microsoft.com/office/drawing/2014/main" id="{3F96D68A-325F-A947-824A-F833576147E3}"/>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4" name="Picture 3">
            <a:extLst>
              <a:ext uri="{FF2B5EF4-FFF2-40B4-BE49-F238E27FC236}">
                <a16:creationId xmlns:a16="http://schemas.microsoft.com/office/drawing/2014/main" id="{8AB0CB93-C7F1-E14B-A4D0-0CD52C9691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5" name="Straight Connector 4">
            <a:extLst>
              <a:ext uri="{FF2B5EF4-FFF2-40B4-BE49-F238E27FC236}">
                <a16:creationId xmlns:a16="http://schemas.microsoft.com/office/drawing/2014/main" id="{505A155D-6226-A14E-883C-E7AD6E7B2EF9}"/>
              </a:ext>
            </a:extLst>
          </p:cNvPr>
          <p:cNvCxnSpPr/>
          <p:nvPr userDrawn="1"/>
        </p:nvCxnSpPr>
        <p:spPr>
          <a:xfrm>
            <a:off x="0" y="978198"/>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A63ED17-161D-354C-8057-C5A2F8921EAB}"/>
              </a:ext>
            </a:extLst>
          </p:cNvPr>
          <p:cNvCxnSpPr/>
          <p:nvPr userDrawn="1"/>
        </p:nvCxnSpPr>
        <p:spPr>
          <a:xfrm>
            <a:off x="0" y="5436784"/>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0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B55FEC-1949-B24A-89F4-D1F527761298}"/>
              </a:ext>
            </a:extLst>
          </p:cNvPr>
          <p:cNvSpPr>
            <a:spLocks noGrp="1"/>
          </p:cNvSpPr>
          <p:nvPr>
            <p:ph type="title" hasCustomPrompt="1"/>
          </p:nvPr>
        </p:nvSpPr>
        <p:spPr>
          <a:xfrm>
            <a:off x="831850" y="1300480"/>
            <a:ext cx="10515600" cy="2202734"/>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7" name="Text Placeholder 2">
            <a:extLst>
              <a:ext uri="{FF2B5EF4-FFF2-40B4-BE49-F238E27FC236}">
                <a16:creationId xmlns:a16="http://schemas.microsoft.com/office/drawing/2014/main" id="{3FB30008-9BBA-D04D-8C84-3FBD62891AC2}"/>
              </a:ext>
            </a:extLst>
          </p:cNvPr>
          <p:cNvSpPr>
            <a:spLocks noGrp="1"/>
          </p:cNvSpPr>
          <p:nvPr>
            <p:ph type="body" idx="1" hasCustomPrompt="1"/>
          </p:nvPr>
        </p:nvSpPr>
        <p:spPr>
          <a:xfrm>
            <a:off x="831850" y="3530202"/>
            <a:ext cx="10515600" cy="1500187"/>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 style</a:t>
            </a:r>
          </a:p>
        </p:txBody>
      </p:sp>
      <p:pic>
        <p:nvPicPr>
          <p:cNvPr id="4" name="Picture 3">
            <a:extLst>
              <a:ext uri="{FF2B5EF4-FFF2-40B4-BE49-F238E27FC236}">
                <a16:creationId xmlns:a16="http://schemas.microsoft.com/office/drawing/2014/main" id="{6403A117-88BE-7042-A139-AD3C137756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5" name="Straight Connector 4">
            <a:extLst>
              <a:ext uri="{FF2B5EF4-FFF2-40B4-BE49-F238E27FC236}">
                <a16:creationId xmlns:a16="http://schemas.microsoft.com/office/drawing/2014/main" id="{D43DA304-E83A-B54C-8503-C0231526ED5E}"/>
              </a:ext>
            </a:extLst>
          </p:cNvPr>
          <p:cNvCxnSpPr/>
          <p:nvPr userDrawn="1"/>
        </p:nvCxnSpPr>
        <p:spPr>
          <a:xfrm>
            <a:off x="0" y="978198"/>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4C77DFB-6DF2-F04A-BA7E-C4413E31B166}"/>
              </a:ext>
            </a:extLst>
          </p:cNvPr>
          <p:cNvCxnSpPr/>
          <p:nvPr userDrawn="1"/>
        </p:nvCxnSpPr>
        <p:spPr>
          <a:xfrm>
            <a:off x="0" y="5436784"/>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1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Picture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0FF6F-9909-8846-A4A4-31C4F84A0C60}"/>
              </a:ext>
            </a:extLst>
          </p:cNvPr>
          <p:cNvSpPr/>
          <p:nvPr userDrawn="1"/>
        </p:nvSpPr>
        <p:spPr>
          <a:xfrm>
            <a:off x="0" y="0"/>
            <a:ext cx="12192000" cy="725714"/>
          </a:xfrm>
          <a:prstGeom prst="rect">
            <a:avLst/>
          </a:prstGeom>
          <a:solidFill>
            <a:srgbClr val="4E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62178EE-93B4-7B42-902A-B99EFA857023}"/>
              </a:ext>
            </a:extLst>
          </p:cNvPr>
          <p:cNvSpPr>
            <a:spLocks noGrp="1"/>
          </p:cNvSpPr>
          <p:nvPr>
            <p:ph type="pic" sz="quarter" idx="10"/>
          </p:nvPr>
        </p:nvSpPr>
        <p:spPr>
          <a:xfrm>
            <a:off x="0" y="725714"/>
            <a:ext cx="12192000" cy="6132286"/>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35085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5DF02F-B019-BD45-A0C7-E55E241CA5C3}"/>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9" name="Content Placeholder 2">
            <a:extLst>
              <a:ext uri="{FF2B5EF4-FFF2-40B4-BE49-F238E27FC236}">
                <a16:creationId xmlns:a16="http://schemas.microsoft.com/office/drawing/2014/main" id="{AA5E07CF-AAE3-B843-949F-721E1B373635}"/>
              </a:ext>
            </a:extLst>
          </p:cNvPr>
          <p:cNvSpPr>
            <a:spLocks noGrp="1"/>
          </p:cNvSpPr>
          <p:nvPr>
            <p:ph sz="half" idx="1" hasCustomPrompt="1"/>
          </p:nvPr>
        </p:nvSpPr>
        <p:spPr>
          <a:xfrm>
            <a:off x="838199" y="1825625"/>
            <a:ext cx="10515599"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AC411CA-8173-474E-8289-1262CCA846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606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3D97A7-DFD0-D94C-89D2-E8DE094DFF8A}"/>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9" name="Content Placeholder 2">
            <a:extLst>
              <a:ext uri="{FF2B5EF4-FFF2-40B4-BE49-F238E27FC236}">
                <a16:creationId xmlns:a16="http://schemas.microsoft.com/office/drawing/2014/main" id="{50D02560-D4E1-234C-88C4-227A3E9AA739}"/>
              </a:ext>
            </a:extLst>
          </p:cNvPr>
          <p:cNvSpPr>
            <a:spLocks noGrp="1"/>
          </p:cNvSpPr>
          <p:nvPr>
            <p:ph sz="half" idx="1" hasCustomPrompt="1"/>
          </p:nvPr>
        </p:nvSpPr>
        <p:spPr>
          <a:xfrm>
            <a:off x="838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8A1F0FE-B09B-C249-ACC0-B4BC5D69F207}"/>
              </a:ext>
            </a:extLst>
          </p:cNvPr>
          <p:cNvSpPr>
            <a:spLocks noGrp="1"/>
          </p:cNvSpPr>
          <p:nvPr>
            <p:ph sz="half" idx="2" hasCustomPrompt="1"/>
          </p:nvPr>
        </p:nvSpPr>
        <p:spPr>
          <a:xfrm>
            <a:off x="6172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8BDD85A-BFC8-2E4D-8526-D649B890BE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85450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4EA9BA"/>
              </a:buClr>
              <a:defRPr b="0">
                <a:latin typeface="Arial" panose="020B0604020202020204" pitchFamily="34" charset="0"/>
                <a:cs typeface="Arial" panose="020B0604020202020204" pitchFamily="34" charset="0"/>
              </a:defRPr>
            </a:lvl1pPr>
            <a:lvl2pPr>
              <a:buClr>
                <a:srgbClr val="4EA9BA"/>
              </a:buClr>
              <a:defRPr b="0">
                <a:latin typeface="Arial" panose="020B0604020202020204" pitchFamily="34" charset="0"/>
                <a:cs typeface="Arial" panose="020B0604020202020204" pitchFamily="34" charset="0"/>
              </a:defRPr>
            </a:lvl2pPr>
            <a:lvl3pPr>
              <a:buClr>
                <a:srgbClr val="4EA9BA"/>
              </a:buClr>
              <a:defRPr b="0">
                <a:latin typeface="Arial" panose="020B0604020202020204" pitchFamily="34" charset="0"/>
                <a:cs typeface="Arial" panose="020B0604020202020204" pitchFamily="34" charset="0"/>
              </a:defRPr>
            </a:lvl3pPr>
            <a:lvl4pPr>
              <a:buClr>
                <a:srgbClr val="4EA9BA"/>
              </a:buClr>
              <a:defRPr b="0">
                <a:latin typeface="Arial" panose="020B0604020202020204" pitchFamily="34" charset="0"/>
                <a:cs typeface="Arial" panose="020B0604020202020204" pitchFamily="34" charset="0"/>
              </a:defRPr>
            </a:lvl4pPr>
            <a:lvl5pPr>
              <a:buClr>
                <a:srgbClr val="4EA9BA"/>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4E360714-4FAB-3D47-B384-6DCAF31EA5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9721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Red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CB83-7CD0-A14B-84B3-F3EEF01D4003}"/>
              </a:ext>
            </a:extLst>
          </p:cNvPr>
          <p:cNvSpPr>
            <a:spLocks noGrp="1"/>
          </p:cNvSpPr>
          <p:nvPr>
            <p:ph type="title" hasCustomPrompt="1"/>
          </p:nvPr>
        </p:nvSpPr>
        <p:spPr>
          <a:xfrm>
            <a:off x="831850" y="1300480"/>
            <a:ext cx="10515600" cy="2202734"/>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Text Placeholder 2">
            <a:extLst>
              <a:ext uri="{FF2B5EF4-FFF2-40B4-BE49-F238E27FC236}">
                <a16:creationId xmlns:a16="http://schemas.microsoft.com/office/drawing/2014/main" id="{E146B7DA-5F93-D940-99AE-8B1A9A5A30BE}"/>
              </a:ext>
            </a:extLst>
          </p:cNvPr>
          <p:cNvSpPr>
            <a:spLocks noGrp="1"/>
          </p:cNvSpPr>
          <p:nvPr>
            <p:ph type="body" idx="1" hasCustomPrompt="1"/>
          </p:nvPr>
        </p:nvSpPr>
        <p:spPr>
          <a:xfrm>
            <a:off x="831850" y="3530202"/>
            <a:ext cx="10515600" cy="1500187"/>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 style</a:t>
            </a:r>
          </a:p>
        </p:txBody>
      </p:sp>
      <p:pic>
        <p:nvPicPr>
          <p:cNvPr id="4" name="Picture 3">
            <a:extLst>
              <a:ext uri="{FF2B5EF4-FFF2-40B4-BE49-F238E27FC236}">
                <a16:creationId xmlns:a16="http://schemas.microsoft.com/office/drawing/2014/main" id="{5CA6D42B-C0A6-AD4C-8AFB-1BDDFE88E5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5" name="Straight Connector 4">
            <a:extLst>
              <a:ext uri="{FF2B5EF4-FFF2-40B4-BE49-F238E27FC236}">
                <a16:creationId xmlns:a16="http://schemas.microsoft.com/office/drawing/2014/main" id="{33D18298-0230-3B40-9DCA-56720F5CD9EE}"/>
              </a:ext>
            </a:extLst>
          </p:cNvPr>
          <p:cNvCxnSpPr/>
          <p:nvPr userDrawn="1"/>
        </p:nvCxnSpPr>
        <p:spPr>
          <a:xfrm>
            <a:off x="0" y="978198"/>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01C8FF-C0AE-FE46-85C5-69AE42CEF246}"/>
              </a:ext>
            </a:extLst>
          </p:cNvPr>
          <p:cNvCxnSpPr/>
          <p:nvPr userDrawn="1"/>
        </p:nvCxnSpPr>
        <p:spPr>
          <a:xfrm>
            <a:off x="0" y="5436784"/>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de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4EA9BA"/>
              </a:buClr>
              <a:defRPr b="0"/>
            </a:lvl1pPr>
            <a:lvl2pPr>
              <a:buClr>
                <a:srgbClr val="4EA9BA"/>
              </a:buClr>
              <a:defRPr b="0"/>
            </a:lvl2pPr>
            <a:lvl3pPr>
              <a:buClr>
                <a:srgbClr val="4EA9BA"/>
              </a:buClr>
              <a:defRPr b="0"/>
            </a:lvl3pPr>
            <a:lvl4pPr>
              <a:buClr>
                <a:srgbClr val="4EA9BA"/>
              </a:buClr>
              <a:defRPr b="0"/>
            </a:lvl4pPr>
            <a:lvl5pPr>
              <a:buClr>
                <a:srgbClr val="4EA9BA"/>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4EA9BA"/>
              </a:buClr>
              <a:defRPr b="0"/>
            </a:lvl1pPr>
            <a:lvl2pPr>
              <a:buClr>
                <a:srgbClr val="4EA9BA"/>
              </a:buClr>
              <a:defRPr b="0"/>
            </a:lvl2pPr>
            <a:lvl3pPr>
              <a:buClr>
                <a:srgbClr val="4EA9BA"/>
              </a:buClr>
              <a:defRPr b="0"/>
            </a:lvl3pPr>
            <a:lvl4pPr>
              <a:buClr>
                <a:srgbClr val="4EA9BA"/>
              </a:buClr>
              <a:defRPr b="0"/>
            </a:lvl4pPr>
            <a:lvl5pPr>
              <a:buClr>
                <a:srgbClr val="4EA9BA"/>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606E022-FF09-7643-8245-8B944DD131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4382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Pill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B061C2-1D43-9B4E-B1BE-B4D7BA2670A0}"/>
              </a:ext>
            </a:extLst>
          </p:cNvPr>
          <p:cNvSpPr>
            <a:spLocks noGrp="1"/>
          </p:cNvSpPr>
          <p:nvPr>
            <p:ph type="title" hasCustomPrompt="1"/>
          </p:nvPr>
        </p:nvSpPr>
        <p:spPr>
          <a:xfrm>
            <a:off x="657226" y="457200"/>
            <a:ext cx="4114800" cy="2216426"/>
          </a:xfrm>
          <a:prstGeom prst="rect">
            <a:avLst/>
          </a:prstGeom>
        </p:spPr>
        <p:txBody>
          <a:bodyPr anchor="b"/>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8" name="Content Placeholder 2">
            <a:extLst>
              <a:ext uri="{FF2B5EF4-FFF2-40B4-BE49-F238E27FC236}">
                <a16:creationId xmlns:a16="http://schemas.microsoft.com/office/drawing/2014/main" id="{122DD056-8FEC-FB44-A378-EDAB7A385425}"/>
              </a:ext>
            </a:extLst>
          </p:cNvPr>
          <p:cNvSpPr>
            <a:spLocks noGrp="1"/>
          </p:cNvSpPr>
          <p:nvPr>
            <p:ph idx="1" hasCustomPrompt="1"/>
          </p:nvPr>
        </p:nvSpPr>
        <p:spPr>
          <a:xfrm>
            <a:off x="5281162" y="987425"/>
            <a:ext cx="6172200" cy="4873625"/>
          </a:xfrm>
          <a:prstGeom prst="rect">
            <a:avLst/>
          </a:prstGeo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77C4AFCE-A4F2-A34F-834C-A98EF37057B2}"/>
              </a:ext>
            </a:extLst>
          </p:cNvPr>
          <p:cNvSpPr>
            <a:spLocks noGrp="1"/>
          </p:cNvSpPr>
          <p:nvPr>
            <p:ph type="body" sz="half" idx="2" hasCustomPrompt="1"/>
          </p:nvPr>
        </p:nvSpPr>
        <p:spPr>
          <a:xfrm>
            <a:off x="657226" y="2673626"/>
            <a:ext cx="4114800" cy="3195362"/>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a:t>
            </a:r>
          </a:p>
        </p:txBody>
      </p:sp>
      <p:pic>
        <p:nvPicPr>
          <p:cNvPr id="5" name="Picture 4">
            <a:extLst>
              <a:ext uri="{FF2B5EF4-FFF2-40B4-BE49-F238E27FC236}">
                <a16:creationId xmlns:a16="http://schemas.microsoft.com/office/drawing/2014/main" id="{CCD1FA34-9FFA-CE49-AEF2-9AD96E2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7534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lide O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476DD7-9F7E-1742-8BD7-F4BDFDAE1BB1}"/>
              </a:ext>
            </a:extLst>
          </p:cNvPr>
          <p:cNvSpPr/>
          <p:nvPr userDrawn="1"/>
        </p:nvSpPr>
        <p:spPr>
          <a:xfrm>
            <a:off x="8589818" y="5666509"/>
            <a:ext cx="3602182" cy="1191491"/>
          </a:xfrm>
          <a:prstGeom prst="rect">
            <a:avLst/>
          </a:prstGeom>
          <a:solidFill>
            <a:srgbClr val="05A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8" name="Picture 7">
            <a:extLst>
              <a:ext uri="{FF2B5EF4-FFF2-40B4-BE49-F238E27FC236}">
                <a16:creationId xmlns:a16="http://schemas.microsoft.com/office/drawing/2014/main" id="{AE16CE4C-EFD9-D648-8FA9-F9ECB47121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5219" y="6014704"/>
            <a:ext cx="3052932" cy="502381"/>
          </a:xfrm>
          <a:prstGeom prst="rect">
            <a:avLst/>
          </a:prstGeom>
        </p:spPr>
      </p:pic>
      <p:sp>
        <p:nvSpPr>
          <p:cNvPr id="13" name="Rounded Rectangle 12">
            <a:extLst>
              <a:ext uri="{FF2B5EF4-FFF2-40B4-BE49-F238E27FC236}">
                <a16:creationId xmlns:a16="http://schemas.microsoft.com/office/drawing/2014/main" id="{D558983A-2289-FA46-8ED1-D53D7755A35A}"/>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EA498A3-C3A4-6041-838B-5710D0203907}"/>
              </a:ext>
            </a:extLst>
          </p:cNvPr>
          <p:cNvSpPr>
            <a:spLocks noGrp="1"/>
          </p:cNvSpPr>
          <p:nvPr>
            <p:ph type="title" hasCustomPrompt="1"/>
          </p:nvPr>
        </p:nvSpPr>
        <p:spPr>
          <a:xfrm>
            <a:off x="1676400" y="1148080"/>
            <a:ext cx="9580880" cy="1325563"/>
          </a:xfrm>
          <a:prstGeom prst="rect">
            <a:avLst/>
          </a:prstGeom>
        </p:spPr>
        <p:txBody>
          <a:bodyPr>
            <a:normAutofit/>
          </a:bodyPr>
          <a:lstStyle>
            <a:lvl1pPr>
              <a:defRPr sz="4000" b="1">
                <a:solidFill>
                  <a:schemeClr val="tx1"/>
                </a:solidFill>
              </a:defRPr>
            </a:lvl1pPr>
          </a:lstStyle>
          <a:p>
            <a:r>
              <a:rPr lang="en-US" dirty="0"/>
              <a:t>Click to edit title style</a:t>
            </a:r>
          </a:p>
        </p:txBody>
      </p:sp>
      <p:sp>
        <p:nvSpPr>
          <p:cNvPr id="15" name="Content Placeholder 2">
            <a:extLst>
              <a:ext uri="{FF2B5EF4-FFF2-40B4-BE49-F238E27FC236}">
                <a16:creationId xmlns:a16="http://schemas.microsoft.com/office/drawing/2014/main" id="{E1AA2EB1-61BA-9F42-88AA-01B6202A18AC}"/>
              </a:ext>
            </a:extLst>
          </p:cNvPr>
          <p:cNvSpPr>
            <a:spLocks noGrp="1"/>
          </p:cNvSpPr>
          <p:nvPr>
            <p:ph sz="half" idx="1" hasCustomPrompt="1"/>
          </p:nvPr>
        </p:nvSpPr>
        <p:spPr>
          <a:xfrm>
            <a:off x="1676399" y="2608580"/>
            <a:ext cx="9621521" cy="3101340"/>
          </a:xfrm>
          <a:prstGeom prst="rect">
            <a:avLst/>
          </a:prstGeom>
        </p:spPr>
        <p:txBody>
          <a:bodyPr/>
          <a:lstStyle>
            <a:lvl1pPr>
              <a:buClr>
                <a:srgbClr val="4EA9BA"/>
              </a:buClr>
              <a:defRPr b="0"/>
            </a:lvl1pPr>
            <a:lvl2pPr>
              <a:buClr>
                <a:srgbClr val="4EA9BA"/>
              </a:buClr>
              <a:defRPr b="0"/>
            </a:lvl2pPr>
            <a:lvl3pPr>
              <a:buClr>
                <a:srgbClr val="4EA9BA"/>
              </a:buClr>
              <a:defRPr b="0"/>
            </a:lvl3pPr>
            <a:lvl4pPr>
              <a:buClr>
                <a:srgbClr val="4EA9BA"/>
              </a:buClr>
              <a:defRPr b="0"/>
            </a:lvl4pPr>
            <a:lvl5pPr>
              <a:buClr>
                <a:srgbClr val="4EA9BA"/>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887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and Contact Inf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C0BC5F-18D5-1340-8696-6991DDA98B9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BB713CB-1B34-0F4A-A5B1-9975BBFCD6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TextBox 8">
            <a:extLst>
              <a:ext uri="{FF2B5EF4-FFF2-40B4-BE49-F238E27FC236}">
                <a16:creationId xmlns:a16="http://schemas.microsoft.com/office/drawing/2014/main" id="{019DF121-B72B-4F4D-9E4D-210C7FDF3DBC}"/>
              </a:ext>
            </a:extLst>
          </p:cNvPr>
          <p:cNvSpPr txBox="1"/>
          <p:nvPr userDrawn="1"/>
        </p:nvSpPr>
        <p:spPr>
          <a:xfrm>
            <a:off x="0" y="6490446"/>
            <a:ext cx="12192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American Fidelity Assurance Company</a:t>
            </a:r>
          </a:p>
        </p:txBody>
      </p:sp>
      <p:sp>
        <p:nvSpPr>
          <p:cNvPr id="10" name="TextBox 9">
            <a:extLst>
              <a:ext uri="{FF2B5EF4-FFF2-40B4-BE49-F238E27FC236}">
                <a16:creationId xmlns:a16="http://schemas.microsoft.com/office/drawing/2014/main" id="{A994E2D9-B8EF-994A-92B6-BDA7EC271AB4}"/>
              </a:ext>
            </a:extLst>
          </p:cNvPr>
          <p:cNvSpPr txBox="1"/>
          <p:nvPr userDrawn="1"/>
        </p:nvSpPr>
        <p:spPr>
          <a:xfrm>
            <a:off x="1524000" y="1079880"/>
            <a:ext cx="9735671" cy="4339650"/>
          </a:xfrm>
          <a:prstGeom prst="rect">
            <a:avLst/>
          </a:prstGeom>
          <a:noFill/>
        </p:spPr>
        <p:txBody>
          <a:bodyPr wrap="square" rtlCol="0" anchor="ctr">
            <a:spAutoFit/>
          </a:bodyPr>
          <a:lstStyle/>
          <a:p>
            <a:pPr algn="ctr"/>
            <a:r>
              <a:rPr lang="en-US" sz="5400" b="1" dirty="0">
                <a:solidFill>
                  <a:srgbClr val="E0001D"/>
                </a:solidFill>
                <a:latin typeface="Arial" panose="020B0604020202020204" pitchFamily="34" charset="0"/>
                <a:cs typeface="Arial" panose="020B0604020202020204" pitchFamily="34" charset="0"/>
              </a:rPr>
              <a:t>Questions?</a:t>
            </a:r>
          </a:p>
          <a:p>
            <a:br>
              <a:rPr lang="en-US" dirty="0"/>
            </a:br>
            <a:br>
              <a:rPr lang="en-US" dirty="0"/>
            </a:br>
            <a:endParaRPr lang="en-US" dirty="0">
              <a:solidFill>
                <a:schemeClr val="bg1">
                  <a:lumMod val="50000"/>
                </a:schemeClr>
              </a:solidFill>
            </a:endParaRPr>
          </a:p>
          <a:p>
            <a:pPr algn="ctr"/>
            <a:r>
              <a:rPr lang="en-US" sz="2800" dirty="0">
                <a:solidFill>
                  <a:schemeClr val="bg1">
                    <a:lumMod val="50000"/>
                  </a:schemeClr>
                </a:solidFill>
                <a:latin typeface="Arial" panose="020B0604020202020204" pitchFamily="34" charset="0"/>
                <a:cs typeface="Arial" panose="020B0604020202020204" pitchFamily="34" charset="0"/>
              </a:rPr>
              <a:t> </a:t>
            </a:r>
            <a:r>
              <a:rPr lang="en-US" sz="2800" b="1" dirty="0">
                <a:solidFill>
                  <a:schemeClr val="bg1">
                    <a:lumMod val="50000"/>
                  </a:schemeClr>
                </a:solidFill>
                <a:latin typeface="Arial" panose="020B0604020202020204" pitchFamily="34" charset="0"/>
                <a:cs typeface="Arial" panose="020B0604020202020204" pitchFamily="34" charset="0"/>
              </a:rPr>
              <a:t>[Full Name] </a:t>
            </a:r>
            <a:br>
              <a:rPr lang="en-US" sz="2800" b="1" dirty="0">
                <a:solidFill>
                  <a:schemeClr val="bg1">
                    <a:lumMod val="50000"/>
                  </a:schemeClr>
                </a:solidFill>
                <a:latin typeface="Arial" panose="020B0604020202020204" pitchFamily="34" charset="0"/>
                <a:cs typeface="Arial" panose="020B0604020202020204" pitchFamily="34" charset="0"/>
              </a:rPr>
            </a:br>
            <a:r>
              <a:rPr lang="en-US" sz="2800" b="1" dirty="0">
                <a:solidFill>
                  <a:schemeClr val="bg1">
                    <a:lumMod val="50000"/>
                  </a:schemeClr>
                </a:solidFill>
                <a:latin typeface="Arial" panose="020B0604020202020204" pitchFamily="34" charset="0"/>
                <a:cs typeface="Arial" panose="020B0604020202020204" pitchFamily="34" charset="0"/>
              </a:rPr>
              <a:t>[Title][, [St Lic. Number] </a:t>
            </a:r>
            <a:br>
              <a:rPr lang="en-US" sz="2800" b="1" dirty="0">
                <a:solidFill>
                  <a:schemeClr val="bg1">
                    <a:lumMod val="50000"/>
                  </a:schemeClr>
                </a:solidFill>
                <a:latin typeface="Arial" panose="020B0604020202020204" pitchFamily="34" charset="0"/>
                <a:cs typeface="Arial" panose="020B0604020202020204" pitchFamily="34" charset="0"/>
              </a:rPr>
            </a:br>
            <a:r>
              <a:rPr lang="en-US" sz="2800" dirty="0">
                <a:solidFill>
                  <a:schemeClr val="bg1">
                    <a:lumMod val="50000"/>
                  </a:schemeClr>
                </a:solidFill>
                <a:latin typeface="Arial" panose="020B0604020202020204" pitchFamily="34" charset="0"/>
                <a:cs typeface="Arial" panose="020B0604020202020204" pitchFamily="34" charset="0"/>
              </a:rPr>
              <a:t>[###-###-####] [, ext.] </a:t>
            </a:r>
          </a:p>
          <a:p>
            <a:pPr algn="ctr"/>
            <a:r>
              <a:rPr lang="en-US" sz="2800" dirty="0">
                <a:solidFill>
                  <a:schemeClr val="bg1">
                    <a:lumMod val="50000"/>
                  </a:schemeClr>
                </a:solidFill>
                <a:latin typeface="Arial" panose="020B0604020202020204" pitchFamily="34" charset="0"/>
                <a:cs typeface="Arial" panose="020B0604020202020204" pitchFamily="34" charset="0"/>
              </a:rPr>
              <a:t>[</a:t>
            </a:r>
            <a:r>
              <a:rPr lang="en-US" sz="2800" dirty="0" err="1">
                <a:solidFill>
                  <a:schemeClr val="bg1">
                    <a:lumMod val="50000"/>
                  </a:schemeClr>
                </a:solidFill>
                <a:latin typeface="Arial" panose="020B0604020202020204" pitchFamily="34" charset="0"/>
                <a:cs typeface="Arial" panose="020B0604020202020204" pitchFamily="34" charset="0"/>
              </a:rPr>
              <a:t>first.last@americanfidelity.com</a:t>
            </a:r>
            <a:r>
              <a:rPr lang="en-US" sz="2800" dirty="0">
                <a:solidFill>
                  <a:schemeClr val="bg1">
                    <a:lumMod val="50000"/>
                  </a:schemeClr>
                </a:solidFill>
                <a:latin typeface="Arial" panose="020B0604020202020204" pitchFamily="34" charset="0"/>
                <a:cs typeface="Arial" panose="020B0604020202020204" pitchFamily="34" charset="0"/>
              </a:rPr>
              <a:t>] </a:t>
            </a:r>
          </a:p>
          <a:p>
            <a:pPr algn="ctr"/>
            <a:endParaRPr lang="en-US" sz="2800" dirty="0">
              <a:latin typeface="Arial" panose="020B0604020202020204" pitchFamily="34" charset="0"/>
              <a:cs typeface="Arial" panose="020B0604020202020204" pitchFamily="34" charset="0"/>
            </a:endParaRPr>
          </a:p>
          <a:p>
            <a:pPr algn="ctr"/>
            <a:r>
              <a:rPr lang="en-US" sz="2800" b="1" dirty="0">
                <a:solidFill>
                  <a:srgbClr val="4EA9BA"/>
                </a:solidFill>
                <a:latin typeface="Arial" panose="020B0604020202020204" pitchFamily="34" charset="0"/>
                <a:cs typeface="Arial" panose="020B0604020202020204" pitchFamily="34" charset="0"/>
              </a:rPr>
              <a:t>americanfidelity.com</a:t>
            </a:r>
            <a:r>
              <a:rPr lang="en-US" sz="2800" b="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12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7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Slide Sim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AF471-7775-7146-AE0E-F72FB83291C7}"/>
              </a:ext>
            </a:extLst>
          </p:cNvPr>
          <p:cNvSpPr/>
          <p:nvPr userDrawn="1"/>
        </p:nvSpPr>
        <p:spPr>
          <a:xfrm>
            <a:off x="0" y="0"/>
            <a:ext cx="12192000" cy="725714"/>
          </a:xfrm>
          <a:prstGeom prst="rect">
            <a:avLst/>
          </a:prstGeom>
          <a:solidFill>
            <a:srgbClr val="E0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FBD66D7-FA6F-A344-9AB5-4CEB171B244F}"/>
              </a:ext>
            </a:extLst>
          </p:cNvPr>
          <p:cNvSpPr>
            <a:spLocks noGrp="1"/>
          </p:cNvSpPr>
          <p:nvPr>
            <p:ph type="title" hasCustomPrompt="1"/>
          </p:nvPr>
        </p:nvSpPr>
        <p:spPr>
          <a:xfrm>
            <a:off x="1055259" y="1148080"/>
            <a:ext cx="10202021" cy="1325563"/>
          </a:xfrm>
          <a:prstGeom prst="rect">
            <a:avLst/>
          </a:prstGeom>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title style</a:t>
            </a:r>
          </a:p>
        </p:txBody>
      </p:sp>
      <p:sp>
        <p:nvSpPr>
          <p:cNvPr id="6" name="Content Placeholder 2">
            <a:extLst>
              <a:ext uri="{FF2B5EF4-FFF2-40B4-BE49-F238E27FC236}">
                <a16:creationId xmlns:a16="http://schemas.microsoft.com/office/drawing/2014/main" id="{9B7EAC17-9713-B34C-90CE-B2FF1556166F}"/>
              </a:ext>
            </a:extLst>
          </p:cNvPr>
          <p:cNvSpPr>
            <a:spLocks noGrp="1"/>
          </p:cNvSpPr>
          <p:nvPr>
            <p:ph sz="half" idx="1" hasCustomPrompt="1"/>
          </p:nvPr>
        </p:nvSpPr>
        <p:spPr>
          <a:xfrm>
            <a:off x="1052623" y="2608580"/>
            <a:ext cx="10245297" cy="3101340"/>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534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l Slide Sim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AF471-7775-7146-AE0E-F72FB83291C7}"/>
              </a:ext>
            </a:extLst>
          </p:cNvPr>
          <p:cNvSpPr/>
          <p:nvPr userDrawn="1"/>
        </p:nvSpPr>
        <p:spPr>
          <a:xfrm>
            <a:off x="0" y="0"/>
            <a:ext cx="12192000" cy="725714"/>
          </a:xfrm>
          <a:prstGeom prst="rect">
            <a:avLst/>
          </a:prstGeom>
          <a:solidFill>
            <a:srgbClr val="4E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1DFA8CE-8705-D940-BC24-B473167D7C14}"/>
              </a:ext>
            </a:extLst>
          </p:cNvPr>
          <p:cNvSpPr>
            <a:spLocks noGrp="1"/>
          </p:cNvSpPr>
          <p:nvPr>
            <p:ph type="title" hasCustomPrompt="1"/>
          </p:nvPr>
        </p:nvSpPr>
        <p:spPr>
          <a:xfrm>
            <a:off x="1055259" y="1148080"/>
            <a:ext cx="10202021" cy="1325563"/>
          </a:xfrm>
          <a:prstGeom prst="rect">
            <a:avLst/>
          </a:prstGeom>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title style</a:t>
            </a:r>
          </a:p>
        </p:txBody>
      </p:sp>
      <p:sp>
        <p:nvSpPr>
          <p:cNvPr id="5" name="Content Placeholder 2">
            <a:extLst>
              <a:ext uri="{FF2B5EF4-FFF2-40B4-BE49-F238E27FC236}">
                <a16:creationId xmlns:a16="http://schemas.microsoft.com/office/drawing/2014/main" id="{3CC4EBE2-1B77-FA4C-90DE-E4E742D6C334}"/>
              </a:ext>
            </a:extLst>
          </p:cNvPr>
          <p:cNvSpPr>
            <a:spLocks noGrp="1"/>
          </p:cNvSpPr>
          <p:nvPr>
            <p:ph sz="half" idx="1" hasCustomPrompt="1"/>
          </p:nvPr>
        </p:nvSpPr>
        <p:spPr>
          <a:xfrm>
            <a:off x="1052623" y="2608580"/>
            <a:ext cx="10245297" cy="3101340"/>
          </a:xfrm>
          <a:prstGeom prst="rect">
            <a:avLst/>
          </a:prstGeom>
        </p:spPr>
        <p:txBody>
          <a:bodyPr/>
          <a:lstStyle>
            <a:lvl1pPr>
              <a:buClr>
                <a:srgbClr val="4EA9BA"/>
              </a:buClr>
              <a:defRPr b="0">
                <a:latin typeface="Arial" panose="020B0604020202020204" pitchFamily="34" charset="0"/>
                <a:cs typeface="Arial" panose="020B0604020202020204" pitchFamily="34" charset="0"/>
              </a:defRPr>
            </a:lvl1pPr>
            <a:lvl2pPr>
              <a:buClr>
                <a:srgbClr val="4EA9BA"/>
              </a:buClr>
              <a:defRPr b="0">
                <a:latin typeface="Arial" panose="020B0604020202020204" pitchFamily="34" charset="0"/>
                <a:cs typeface="Arial" panose="020B0604020202020204" pitchFamily="34" charset="0"/>
              </a:defRPr>
            </a:lvl2pPr>
            <a:lvl3pPr>
              <a:buClr>
                <a:srgbClr val="4EA9BA"/>
              </a:buClr>
              <a:defRPr b="0">
                <a:latin typeface="Arial" panose="020B0604020202020204" pitchFamily="34" charset="0"/>
                <a:cs typeface="Arial" panose="020B0604020202020204" pitchFamily="34" charset="0"/>
              </a:defRPr>
            </a:lvl3pPr>
            <a:lvl4pPr>
              <a:buClr>
                <a:srgbClr val="4EA9BA"/>
              </a:buClr>
              <a:defRPr b="0">
                <a:latin typeface="Arial" panose="020B0604020202020204" pitchFamily="34" charset="0"/>
                <a:cs typeface="Arial" panose="020B0604020202020204" pitchFamily="34" charset="0"/>
              </a:defRPr>
            </a:lvl4pPr>
            <a:lvl5pPr>
              <a:buClr>
                <a:srgbClr val="4EA9BA"/>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971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y Slide Sim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AF471-7775-7146-AE0E-F72FB83291C7}"/>
              </a:ext>
            </a:extLst>
          </p:cNvPr>
          <p:cNvSpPr/>
          <p:nvPr userDrawn="1"/>
        </p:nvSpPr>
        <p:spPr>
          <a:xfrm>
            <a:off x="0" y="0"/>
            <a:ext cx="12192000" cy="7257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A780D79-0140-9843-873C-BB43F9C1D122}"/>
              </a:ext>
            </a:extLst>
          </p:cNvPr>
          <p:cNvSpPr>
            <a:spLocks noGrp="1"/>
          </p:cNvSpPr>
          <p:nvPr>
            <p:ph type="title" hasCustomPrompt="1"/>
          </p:nvPr>
        </p:nvSpPr>
        <p:spPr>
          <a:xfrm>
            <a:off x="1055259" y="1148080"/>
            <a:ext cx="10202021" cy="1325563"/>
          </a:xfrm>
          <a:prstGeom prst="rect">
            <a:avLst/>
          </a:prstGeom>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title style</a:t>
            </a:r>
          </a:p>
        </p:txBody>
      </p:sp>
      <p:sp>
        <p:nvSpPr>
          <p:cNvPr id="5" name="Content Placeholder 2">
            <a:extLst>
              <a:ext uri="{FF2B5EF4-FFF2-40B4-BE49-F238E27FC236}">
                <a16:creationId xmlns:a16="http://schemas.microsoft.com/office/drawing/2014/main" id="{37151EF6-A5EF-F74F-BD41-C2F64C1853FE}"/>
              </a:ext>
            </a:extLst>
          </p:cNvPr>
          <p:cNvSpPr>
            <a:spLocks noGrp="1"/>
          </p:cNvSpPr>
          <p:nvPr>
            <p:ph sz="half" idx="1" hasCustomPrompt="1"/>
          </p:nvPr>
        </p:nvSpPr>
        <p:spPr>
          <a:xfrm>
            <a:off x="1052623" y="2608580"/>
            <a:ext cx="10245297" cy="3101340"/>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26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Picture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0FF6F-9909-8846-A4A4-31C4F84A0C60}"/>
              </a:ext>
            </a:extLst>
          </p:cNvPr>
          <p:cNvSpPr/>
          <p:nvPr userDrawn="1"/>
        </p:nvSpPr>
        <p:spPr>
          <a:xfrm>
            <a:off x="0" y="0"/>
            <a:ext cx="12192000" cy="725714"/>
          </a:xfrm>
          <a:prstGeom prst="rect">
            <a:avLst/>
          </a:prstGeom>
          <a:solidFill>
            <a:srgbClr val="E0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62178EE-93B4-7B42-902A-B99EFA857023}"/>
              </a:ext>
            </a:extLst>
          </p:cNvPr>
          <p:cNvSpPr>
            <a:spLocks noGrp="1"/>
          </p:cNvSpPr>
          <p:nvPr>
            <p:ph type="pic" sz="quarter" idx="10"/>
          </p:nvPr>
        </p:nvSpPr>
        <p:spPr>
          <a:xfrm>
            <a:off x="0" y="725714"/>
            <a:ext cx="12192000" cy="6132286"/>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42220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2836-2B76-B242-A23E-FE1093296F72}"/>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D08B343D-CA73-C749-B4EB-D25C8CE1178D}"/>
              </a:ext>
            </a:extLst>
          </p:cNvPr>
          <p:cNvSpPr>
            <a:spLocks noGrp="1"/>
          </p:cNvSpPr>
          <p:nvPr>
            <p:ph sz="half" idx="1" hasCustomPrompt="1"/>
          </p:nvPr>
        </p:nvSpPr>
        <p:spPr>
          <a:xfrm>
            <a:off x="838199" y="1825625"/>
            <a:ext cx="10515599"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B5B485B-181A-9A48-ADC3-F7913EF52C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88111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ed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2836-2B76-B242-A23E-FE1093296F72}"/>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D08B343D-CA73-C749-B4EB-D25C8CE1178D}"/>
              </a:ext>
            </a:extLst>
          </p:cNvPr>
          <p:cNvSpPr>
            <a:spLocks noGrp="1"/>
          </p:cNvSpPr>
          <p:nvPr>
            <p:ph sz="half" idx="1" hasCustomPrompt="1"/>
          </p:nvPr>
        </p:nvSpPr>
        <p:spPr>
          <a:xfrm>
            <a:off x="838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92BFF7-CD68-6D44-A12F-43213703F5AB}"/>
              </a:ext>
            </a:extLst>
          </p:cNvPr>
          <p:cNvSpPr>
            <a:spLocks noGrp="1"/>
          </p:cNvSpPr>
          <p:nvPr>
            <p:ph sz="half" idx="2" hasCustomPrompt="1"/>
          </p:nvPr>
        </p:nvSpPr>
        <p:spPr>
          <a:xfrm>
            <a:off x="6172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6FEDF320-3D96-9E40-BD9A-544A4752AA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5555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87D1451-0886-9040-8EFC-8DEAA43065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2009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 Slide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41FCDAB-FC62-CF40-A515-4BD5E8B0BF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3830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Slide Op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02F92C3-FC9A-1745-BF4F-7BAA338C8A13}"/>
              </a:ext>
            </a:extLst>
          </p:cNvPr>
          <p:cNvSpPr>
            <a:spLocks noGrp="1"/>
          </p:cNvSpPr>
          <p:nvPr>
            <p:ph sz="quarter" idx="12" hasCustomPrompt="1"/>
          </p:nvPr>
        </p:nvSpPr>
        <p:spPr>
          <a:xfrm>
            <a:off x="712788" y="1254760"/>
            <a:ext cx="10641012" cy="4227513"/>
          </a:xfrm>
          <a:prstGeom prst="rect">
            <a:avLst/>
          </a:prstGeom>
        </p:spPr>
        <p:txBody>
          <a:bodyPr/>
          <a:lstStyle>
            <a:lvl1pPr>
              <a:defRPr b="0">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72F362F7-37B1-4641-BED2-33049652EF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302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Slide Option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2">
            <a:extLst>
              <a:ext uri="{FF2B5EF4-FFF2-40B4-BE49-F238E27FC236}">
                <a16:creationId xmlns:a16="http://schemas.microsoft.com/office/drawing/2014/main" id="{DE3E3ED3-5E3C-A74E-B8A0-DA0BC430C446}"/>
              </a:ext>
            </a:extLst>
          </p:cNvPr>
          <p:cNvSpPr>
            <a:spLocks noGrp="1"/>
          </p:cNvSpPr>
          <p:nvPr>
            <p:ph sz="half" idx="1" hasCustomPrompt="1"/>
          </p:nvPr>
        </p:nvSpPr>
        <p:spPr>
          <a:xfrm>
            <a:off x="838200" y="1371600"/>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92B2D34-E60C-3442-B9BC-18201C5F83B7}"/>
              </a:ext>
            </a:extLst>
          </p:cNvPr>
          <p:cNvSpPr>
            <a:spLocks noGrp="1"/>
          </p:cNvSpPr>
          <p:nvPr>
            <p:ph sz="half" idx="2" hasCustomPrompt="1"/>
          </p:nvPr>
        </p:nvSpPr>
        <p:spPr>
          <a:xfrm>
            <a:off x="6172200" y="1371600"/>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70AB202-76DA-A242-83CA-1A824B98BC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7900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255819"/>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708" r:id="rId3"/>
    <p:sldLayoutId id="2147483695" r:id="rId4"/>
    <p:sldLayoutId id="2147483692" r:id="rId5"/>
    <p:sldLayoutId id="2147483706" r:id="rId6"/>
    <p:sldLayoutId id="2147483696" r:id="rId7"/>
    <p:sldLayoutId id="2147483693" r:id="rId8"/>
    <p:sldLayoutId id="2147483697" r:id="rId9"/>
    <p:sldLayoutId id="2147483681" r:id="rId10"/>
    <p:sldLayoutId id="2147483698" r:id="rId11"/>
    <p:sldLayoutId id="2147483682" r:id="rId12"/>
    <p:sldLayoutId id="2147483705" r:id="rId13"/>
    <p:sldLayoutId id="2147483699" r:id="rId14"/>
    <p:sldLayoutId id="2147483700" r:id="rId15"/>
    <p:sldLayoutId id="2147483709" r:id="rId16"/>
    <p:sldLayoutId id="2147483701" r:id="rId17"/>
    <p:sldLayoutId id="2147483702" r:id="rId18"/>
    <p:sldLayoutId id="2147483691" r:id="rId19"/>
    <p:sldLayoutId id="2147483707" r:id="rId20"/>
    <p:sldLayoutId id="2147483703" r:id="rId21"/>
    <p:sldLayoutId id="2147483704" r:id="rId22"/>
    <p:sldLayoutId id="2147483689" r:id="rId23"/>
    <p:sldLayoutId id="214748371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CBE8E1-F6F3-BB4B-BAD9-34D44D7931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Rectangle 8">
            <a:extLst>
              <a:ext uri="{FF2B5EF4-FFF2-40B4-BE49-F238E27FC236}">
                <a16:creationId xmlns:a16="http://schemas.microsoft.com/office/drawing/2014/main" id="{953473AE-6D93-B445-AD78-34E50CD11FFF}"/>
              </a:ext>
            </a:extLst>
          </p:cNvPr>
          <p:cNvSpPr/>
          <p:nvPr userDrawn="1"/>
        </p:nvSpPr>
        <p:spPr>
          <a:xfrm>
            <a:off x="186145" y="6487597"/>
            <a:ext cx="109036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ESB-####-####</a:t>
            </a:r>
          </a:p>
        </p:txBody>
      </p:sp>
    </p:spTree>
    <p:extLst>
      <p:ext uri="{BB962C8B-B14F-4D97-AF65-F5344CB8AC3E}">
        <p14:creationId xmlns:p14="http://schemas.microsoft.com/office/powerpoint/2010/main" val="37457556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xml"/><Relationship Id="rId7" Type="http://schemas.openxmlformats.org/officeDocument/2006/relationships/notesSlide" Target="../notesSlides/notesSlide10.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4.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notesSlide" Target="../notesSlides/notesSlide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4.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xml"/><Relationship Id="rId7" Type="http://schemas.openxmlformats.org/officeDocument/2006/relationships/image" Target="../media/image1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4.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notesSlide" Target="../notesSlides/notesSlide2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4.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3806474" y="2133244"/>
            <a:ext cx="8853874" cy="853068"/>
          </a:xfrm>
        </p:spPr>
        <p:txBody>
          <a:bodyPr/>
          <a:lstStyle/>
          <a:p>
            <a:r>
              <a:rPr lang="en-US" sz="4800" dirty="0"/>
              <a:t>Leading Questions</a:t>
            </a: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5262501" y="3025902"/>
            <a:ext cx="5897217" cy="627779"/>
          </a:xfrm>
        </p:spPr>
        <p:txBody>
          <a:bodyPr/>
          <a:lstStyle/>
          <a:p>
            <a:r>
              <a:rPr lang="en-US" b="1" dirty="0"/>
              <a:t>Keeping your finger on your pulse</a:t>
            </a:r>
            <a:endParaRPr lang="en-US" dirty="0"/>
          </a:p>
          <a:p>
            <a:r>
              <a:rPr lang="en-US" dirty="0"/>
              <a:t> </a:t>
            </a:r>
          </a:p>
          <a:p>
            <a:endParaRPr lang="en-US" dirty="0"/>
          </a:p>
        </p:txBody>
      </p:sp>
      <p:pic>
        <p:nvPicPr>
          <p:cNvPr id="5" name="Picture 4">
            <a:extLst>
              <a:ext uri="{FF2B5EF4-FFF2-40B4-BE49-F238E27FC236}">
                <a16:creationId xmlns:a16="http://schemas.microsoft.com/office/drawing/2014/main" id="{F61C9EDE-07E2-4449-BDA9-4B64A5FD76E1}"/>
              </a:ext>
            </a:extLst>
          </p:cNvPr>
          <p:cNvPicPr>
            <a:picLocks noChangeAspect="1"/>
          </p:cNvPicPr>
          <p:nvPr/>
        </p:nvPicPr>
        <p:blipFill>
          <a:blip r:embed="rId3"/>
          <a:stretch>
            <a:fillRect/>
          </a:stretch>
        </p:blipFill>
        <p:spPr>
          <a:xfrm>
            <a:off x="1309717" y="1378907"/>
            <a:ext cx="2972351" cy="3650821"/>
          </a:xfrm>
          <a:prstGeom prst="rect">
            <a:avLst/>
          </a:prstGeom>
        </p:spPr>
      </p:pic>
    </p:spTree>
    <p:extLst>
      <p:ext uri="{BB962C8B-B14F-4D97-AF65-F5344CB8AC3E}">
        <p14:creationId xmlns:p14="http://schemas.microsoft.com/office/powerpoint/2010/main" val="299818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lstStyle/>
          <a:p>
            <a:r>
              <a:rPr lang="en-US" dirty="0"/>
              <a:t>How will I have fun today?</a:t>
            </a:r>
          </a:p>
        </p:txBody>
      </p:sp>
      <p:sp>
        <p:nvSpPr>
          <p:cNvPr id="4" name="Rectangle 3">
            <a:extLst>
              <a:ext uri="{FF2B5EF4-FFF2-40B4-BE49-F238E27FC236}">
                <a16:creationId xmlns:a16="http://schemas.microsoft.com/office/drawing/2014/main" id="{EDB3455D-AE14-4AFA-933F-430F27DE2763}"/>
              </a:ext>
            </a:extLst>
          </p:cNvPr>
          <p:cNvSpPr/>
          <p:nvPr/>
        </p:nvSpPr>
        <p:spPr>
          <a:xfrm>
            <a:off x="1524000" y="2505670"/>
            <a:ext cx="9144000" cy="2215991"/>
          </a:xfrm>
          <a:prstGeom prst="rect">
            <a:avLst/>
          </a:prstGeom>
        </p:spPr>
        <p:txBody>
          <a:bodyPr wrap="square">
            <a:spAutoFit/>
          </a:bodyPr>
          <a:lstStyle/>
          <a:p>
            <a:pPr algn="ctr"/>
            <a:r>
              <a:rPr lang="en-US" sz="3800" i="1" dirty="0">
                <a:latin typeface="Arial" panose="020B0604020202020204" pitchFamily="34" charset="0"/>
                <a:cs typeface="Arial" panose="020B0604020202020204" pitchFamily="34" charset="0"/>
              </a:rPr>
              <a:t>“People rarely succeed unless they have fun in what they are doing.”  </a:t>
            </a:r>
          </a:p>
          <a:p>
            <a:pPr algn="ctr"/>
            <a:endParaRPr lang="en-US" sz="3800" i="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Dale Carnegie </a:t>
            </a:r>
          </a:p>
        </p:txBody>
      </p:sp>
    </p:spTree>
    <p:extLst>
      <p:ext uri="{BB962C8B-B14F-4D97-AF65-F5344CB8AC3E}">
        <p14:creationId xmlns:p14="http://schemas.microsoft.com/office/powerpoint/2010/main" val="18872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479783-3851-4CA7-BF68-B3B3FE136330}"/>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167D5A2-099A-4B95-859D-7B9B0C856BCF}"/>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DCDA006-1BD4-4E12-9D44-90A15664965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How do you insert fun into your day? </a:t>
            </a:r>
          </a:p>
        </p:txBody>
      </p:sp>
      <p:sp>
        <p:nvSpPr>
          <p:cNvPr id="7" name="Rectangle 6">
            <a:extLst>
              <a:ext uri="{FF2B5EF4-FFF2-40B4-BE49-F238E27FC236}">
                <a16:creationId xmlns:a16="http://schemas.microsoft.com/office/drawing/2014/main" id="{5EB69F8D-7B78-42CC-918C-DD9F677A61F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34918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How will I have fun today?</a:t>
            </a:r>
          </a:p>
          <a:p>
            <a:pPr marL="514350" indent="-514350">
              <a:buAutoNum type="arabicPeriod" startAt="2"/>
            </a:pPr>
            <a:r>
              <a:rPr lang="en-US" sz="3200" b="1" i="1" dirty="0">
                <a:solidFill>
                  <a:schemeClr val="bg1"/>
                </a:solidFill>
                <a:latin typeface="Arial" panose="020B0604020202020204" pitchFamily="34" charset="0"/>
                <a:cs typeface="Arial" panose="020B0604020202020204" pitchFamily="34" charset="0"/>
              </a:rPr>
              <a:t>Why am I a school business official?</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 </a:t>
            </a:r>
          </a:p>
          <a:p>
            <a:r>
              <a:rPr lang="en-US" sz="3200" i="1" dirty="0">
                <a:solidFill>
                  <a:schemeClr val="bg1"/>
                </a:solidFill>
                <a:latin typeface="Arial" panose="020B0604020202020204" pitchFamily="34" charset="0"/>
                <a:cs typeface="Arial" panose="020B0604020202020204" pitchFamily="34" charset="0"/>
              </a:rPr>
              <a:t>4.   </a:t>
            </a:r>
          </a:p>
          <a:p>
            <a:r>
              <a:rPr lang="en-US" sz="3200" i="1" dirty="0">
                <a:solidFill>
                  <a:schemeClr val="bg1"/>
                </a:solidFill>
                <a:latin typeface="Arial" panose="020B0604020202020204" pitchFamily="34" charset="0"/>
                <a:cs typeface="Arial" panose="020B0604020202020204" pitchFamily="34" charset="0"/>
              </a:rPr>
              <a:t>5.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788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Why am I a school business official? </a:t>
            </a:r>
          </a:p>
        </p:txBody>
      </p:sp>
      <p:sp>
        <p:nvSpPr>
          <p:cNvPr id="3" name="Rectangle 2">
            <a:extLst>
              <a:ext uri="{FF2B5EF4-FFF2-40B4-BE49-F238E27FC236}">
                <a16:creationId xmlns:a16="http://schemas.microsoft.com/office/drawing/2014/main" id="{EC57FA6B-5A39-4D2B-AD0D-CED5FDC893B9}"/>
              </a:ext>
            </a:extLst>
          </p:cNvPr>
          <p:cNvSpPr/>
          <p:nvPr/>
        </p:nvSpPr>
        <p:spPr>
          <a:xfrm>
            <a:off x="563880" y="2541955"/>
            <a:ext cx="11064240" cy="2677656"/>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“Those who have a 'why' to live, can bear </a:t>
            </a:r>
          </a:p>
          <a:p>
            <a:pPr algn="ctr"/>
            <a:r>
              <a:rPr lang="en-US" sz="3600" dirty="0">
                <a:latin typeface="Arial" panose="020B0604020202020204" pitchFamily="34" charset="0"/>
                <a:cs typeface="Arial" panose="020B0604020202020204" pitchFamily="34" charset="0"/>
              </a:rPr>
              <a:t>with almost any 'how’”. </a:t>
            </a:r>
            <a:endParaRPr lang="en-US" sz="3600" dirty="0">
              <a:solidFill>
                <a:srgbClr val="4D5156"/>
              </a:solidFill>
              <a:latin typeface="Arial" panose="020B0604020202020204" pitchFamily="34" charset="0"/>
              <a:cs typeface="Arial" panose="020B0604020202020204" pitchFamily="34" charset="0"/>
            </a:endParaRPr>
          </a:p>
          <a:p>
            <a:pPr algn="ctr"/>
            <a:endParaRPr lang="en-US" sz="3600" dirty="0">
              <a:solidFill>
                <a:srgbClr val="4D5156"/>
              </a:solidFill>
              <a:latin typeface="Arial" panose="020B0604020202020204" pitchFamily="34" charset="0"/>
              <a:cs typeface="Arial" panose="020B0604020202020204" pitchFamily="34" charset="0"/>
            </a:endParaRPr>
          </a:p>
          <a:p>
            <a:pPr algn="ctr"/>
            <a:endParaRPr lang="en-US" sz="3600" dirty="0">
              <a:solidFill>
                <a:srgbClr val="4D5156"/>
              </a:solidFill>
              <a:latin typeface="Arial" panose="020B0604020202020204" pitchFamily="34" charset="0"/>
              <a:cs typeface="Arial" panose="020B0604020202020204" pitchFamily="34" charset="0"/>
            </a:endParaRPr>
          </a:p>
          <a:p>
            <a:pPr algn="ctr"/>
            <a:r>
              <a:rPr lang="en-US" sz="2400" dirty="0">
                <a:solidFill>
                  <a:srgbClr val="4D5156"/>
                </a:solidFill>
                <a:latin typeface="Arial" panose="020B0604020202020204" pitchFamily="34" charset="0"/>
                <a:cs typeface="Arial" panose="020B0604020202020204" pitchFamily="34" charset="0"/>
              </a:rPr>
              <a:t>Viktor Frankl – Austrian Neurologist, Psychiatrist, Holocaust survivor and author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7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Why am I a school business official?   </a:t>
            </a:r>
          </a:p>
        </p:txBody>
      </p:sp>
      <p:sp>
        <p:nvSpPr>
          <p:cNvPr id="5" name="Rectangle 4">
            <a:extLst>
              <a:ext uri="{FF2B5EF4-FFF2-40B4-BE49-F238E27FC236}">
                <a16:creationId xmlns:a16="http://schemas.microsoft.com/office/drawing/2014/main" id="{F3DA7835-7084-4EC9-A4DF-F6F68DB7EE1E}"/>
              </a:ext>
            </a:extLst>
          </p:cNvPr>
          <p:cNvSpPr/>
          <p:nvPr/>
        </p:nvSpPr>
        <p:spPr>
          <a:xfrm>
            <a:off x="815340" y="2537936"/>
            <a:ext cx="10561320" cy="2708434"/>
          </a:xfrm>
          <a:prstGeom prst="rect">
            <a:avLst/>
          </a:prstGeom>
        </p:spPr>
        <p:txBody>
          <a:bodyPr wrap="square">
            <a:spAutoFit/>
          </a:bodyPr>
          <a:lstStyle/>
          <a:p>
            <a:pPr algn="ctr"/>
            <a:r>
              <a:rPr lang="en-US" sz="38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Who knows but that you have come to your royal position for such a time as this.” </a:t>
            </a:r>
          </a:p>
          <a:p>
            <a:pPr algn="ct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Mordecai (Esther 4:14 NIV)</a:t>
            </a:r>
          </a:p>
        </p:txBody>
      </p:sp>
    </p:spTree>
    <p:extLst>
      <p:ext uri="{BB962C8B-B14F-4D97-AF65-F5344CB8AC3E}">
        <p14:creationId xmlns:p14="http://schemas.microsoft.com/office/powerpoint/2010/main" val="225422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Why am I a school business official?   </a:t>
            </a:r>
          </a:p>
        </p:txBody>
      </p:sp>
      <p:sp>
        <p:nvSpPr>
          <p:cNvPr id="5" name="Rectangle 4">
            <a:extLst>
              <a:ext uri="{FF2B5EF4-FFF2-40B4-BE49-F238E27FC236}">
                <a16:creationId xmlns:a16="http://schemas.microsoft.com/office/drawing/2014/main" id="{F3DA7835-7084-4EC9-A4DF-F6F68DB7EE1E}"/>
              </a:ext>
            </a:extLst>
          </p:cNvPr>
          <p:cNvSpPr/>
          <p:nvPr/>
        </p:nvSpPr>
        <p:spPr>
          <a:xfrm>
            <a:off x="815340" y="3090446"/>
            <a:ext cx="10561320" cy="677108"/>
          </a:xfrm>
          <a:prstGeom prst="rect">
            <a:avLst/>
          </a:prstGeom>
        </p:spPr>
        <p:txBody>
          <a:bodyPr wrap="square">
            <a:spAutoFit/>
          </a:bodyPr>
          <a:lstStyle/>
          <a:p>
            <a:pPr algn="ctr"/>
            <a:r>
              <a:rPr lang="en-US" sz="3800" dirty="0">
                <a:latin typeface="Arial" panose="020B0604020202020204" pitchFamily="34" charset="0"/>
                <a:cs typeface="Arial" panose="020B0604020202020204" pitchFamily="34" charset="0"/>
              </a:rPr>
              <a:t>Why are you a school business official?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2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How will I have fun today?</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Why am I a school business official?</a:t>
            </a:r>
          </a:p>
          <a:p>
            <a:pPr marL="514350" indent="-514350">
              <a:buAutoNum type="arabicPeriod" startAt="2"/>
            </a:pPr>
            <a:r>
              <a:rPr lang="en-US" sz="3200" b="1" i="1" dirty="0">
                <a:solidFill>
                  <a:schemeClr val="bg1"/>
                </a:solidFill>
                <a:latin typeface="Arial" panose="020B0604020202020204" pitchFamily="34" charset="0"/>
                <a:cs typeface="Arial" panose="020B0604020202020204" pitchFamily="34" charset="0"/>
              </a:rPr>
              <a:t>What am I looking forward to? </a:t>
            </a:r>
          </a:p>
          <a:p>
            <a:r>
              <a:rPr lang="en-US" sz="3200" i="1" dirty="0">
                <a:solidFill>
                  <a:schemeClr val="bg1"/>
                </a:solidFill>
                <a:latin typeface="Arial" panose="020B0604020202020204" pitchFamily="34" charset="0"/>
                <a:cs typeface="Arial" panose="020B0604020202020204" pitchFamily="34" charset="0"/>
              </a:rPr>
              <a:t>4.   </a:t>
            </a:r>
          </a:p>
          <a:p>
            <a:r>
              <a:rPr lang="en-US" sz="3200" i="1" dirty="0">
                <a:solidFill>
                  <a:schemeClr val="bg1"/>
                </a:solidFill>
                <a:latin typeface="Arial" panose="020B0604020202020204" pitchFamily="34" charset="0"/>
                <a:cs typeface="Arial" panose="020B0604020202020204" pitchFamily="34" charset="0"/>
              </a:rPr>
              <a:t>5.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00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What am I looking forward to? </a:t>
            </a:r>
          </a:p>
        </p:txBody>
      </p:sp>
      <p:pic>
        <p:nvPicPr>
          <p:cNvPr id="3" name="Picture 2" descr="A picture containing pallette&#10;&#10;Description generated with high confidence">
            <a:extLst>
              <a:ext uri="{FF2B5EF4-FFF2-40B4-BE49-F238E27FC236}">
                <a16:creationId xmlns:a16="http://schemas.microsoft.com/office/drawing/2014/main" id="{156CA65F-AD66-4570-9468-F165BB9EFE05}"/>
              </a:ext>
            </a:extLst>
          </p:cNvPr>
          <p:cNvPicPr>
            <a:picLocks noChangeAspect="1"/>
          </p:cNvPicPr>
          <p:nvPr/>
        </p:nvPicPr>
        <p:blipFill>
          <a:blip r:embed="rId3"/>
          <a:stretch>
            <a:fillRect/>
          </a:stretch>
        </p:blipFill>
        <p:spPr>
          <a:xfrm>
            <a:off x="1800700" y="1829092"/>
            <a:ext cx="7702528" cy="4641347"/>
          </a:xfrm>
          <a:prstGeom prst="rect">
            <a:avLst/>
          </a:prstGeom>
        </p:spPr>
      </p:pic>
    </p:spTree>
    <p:extLst>
      <p:ext uri="{BB962C8B-B14F-4D97-AF65-F5344CB8AC3E}">
        <p14:creationId xmlns:p14="http://schemas.microsoft.com/office/powerpoint/2010/main" val="293191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What am I looking forward to? </a:t>
            </a:r>
          </a:p>
        </p:txBody>
      </p:sp>
      <p:sp>
        <p:nvSpPr>
          <p:cNvPr id="4" name="Rectangle 3">
            <a:extLst>
              <a:ext uri="{FF2B5EF4-FFF2-40B4-BE49-F238E27FC236}">
                <a16:creationId xmlns:a16="http://schemas.microsoft.com/office/drawing/2014/main" id="{EDB3455D-AE14-4AFA-933F-430F27DE2763}"/>
              </a:ext>
            </a:extLst>
          </p:cNvPr>
          <p:cNvSpPr/>
          <p:nvPr/>
        </p:nvSpPr>
        <p:spPr>
          <a:xfrm>
            <a:off x="1524000" y="2505670"/>
            <a:ext cx="9144000" cy="2215991"/>
          </a:xfrm>
          <a:prstGeom prst="rect">
            <a:avLst/>
          </a:prstGeom>
        </p:spPr>
        <p:txBody>
          <a:bodyPr wrap="square">
            <a:spAutoFit/>
          </a:bodyPr>
          <a:lstStyle/>
          <a:p>
            <a:pPr algn="ctr"/>
            <a:r>
              <a:rPr lang="en-US" sz="3800" i="1" dirty="0">
                <a:latin typeface="Arial" panose="020B0604020202020204" pitchFamily="34" charset="0"/>
                <a:cs typeface="Arial" panose="020B0604020202020204" pitchFamily="34" charset="0"/>
              </a:rPr>
              <a:t>“We become what we think about.”  </a:t>
            </a:r>
          </a:p>
          <a:p>
            <a:pPr algn="ctr"/>
            <a:endParaRPr lang="en-US" sz="3800" i="1" dirty="0">
              <a:latin typeface="Arial" panose="020B0604020202020204" pitchFamily="34" charset="0"/>
              <a:cs typeface="Arial" panose="020B0604020202020204" pitchFamily="34" charset="0"/>
            </a:endParaRPr>
          </a:p>
          <a:p>
            <a:pPr algn="ctr"/>
            <a:endParaRPr lang="en-US" sz="3800" i="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Earl Nightingale </a:t>
            </a:r>
          </a:p>
        </p:txBody>
      </p:sp>
    </p:spTree>
    <p:extLst>
      <p:ext uri="{BB962C8B-B14F-4D97-AF65-F5344CB8AC3E}">
        <p14:creationId xmlns:p14="http://schemas.microsoft.com/office/powerpoint/2010/main" val="17773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85319-CDA3-4B15-91C8-7AEB389176FC}"/>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CB2176F-6DA8-4B07-8B64-1D6C91F3F315}"/>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96FBD75-7B7E-4F76-9E50-3359FACB4D9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is something you are looking forward to today or the near future?</a:t>
            </a:r>
          </a:p>
        </p:txBody>
      </p:sp>
      <p:sp>
        <p:nvSpPr>
          <p:cNvPr id="7" name="Rectangle 6">
            <a:extLst>
              <a:ext uri="{FF2B5EF4-FFF2-40B4-BE49-F238E27FC236}">
                <a16:creationId xmlns:a16="http://schemas.microsoft.com/office/drawing/2014/main" id="{16327779-06AC-4D93-983C-0DEF87C9857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647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CC4DA-D080-48EC-AAA8-23558ECCB848}"/>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976564D-C308-483C-A175-0479F2F40C4B}"/>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0EDC401-C768-44E1-8AB9-FACECF5D164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Using an emoji, tell us how you are doing today. </a:t>
            </a:r>
          </a:p>
        </p:txBody>
      </p:sp>
      <p:sp>
        <p:nvSpPr>
          <p:cNvPr id="7" name="Rectangle 6">
            <a:extLst>
              <a:ext uri="{FF2B5EF4-FFF2-40B4-BE49-F238E27FC236}">
                <a16:creationId xmlns:a16="http://schemas.microsoft.com/office/drawing/2014/main" id="{B3706043-1204-4621-85B9-A5BA87E7275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961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How will I have fun today?</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Why am I a school business official?</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What am I looking forward to? </a:t>
            </a:r>
          </a:p>
          <a:p>
            <a:r>
              <a:rPr lang="en-US" sz="3200" i="1" dirty="0">
                <a:solidFill>
                  <a:schemeClr val="bg1"/>
                </a:solidFill>
                <a:latin typeface="Arial" panose="020B0604020202020204" pitchFamily="34" charset="0"/>
                <a:cs typeface="Arial" panose="020B0604020202020204" pitchFamily="34" charset="0"/>
              </a:rPr>
              <a:t>4.  </a:t>
            </a:r>
            <a:r>
              <a:rPr lang="en-US" sz="3200" b="1" i="1" dirty="0">
                <a:solidFill>
                  <a:schemeClr val="bg1"/>
                </a:solidFill>
                <a:latin typeface="Arial" panose="020B0604020202020204" pitchFamily="34" charset="0"/>
                <a:cs typeface="Arial" panose="020B0604020202020204" pitchFamily="34" charset="0"/>
              </a:rPr>
              <a:t>Who will I help today?</a:t>
            </a:r>
            <a:r>
              <a:rPr lang="en-US" sz="3200" i="1" dirty="0">
                <a:solidFill>
                  <a:schemeClr val="bg1"/>
                </a:solidFill>
                <a:latin typeface="Arial" panose="020B0604020202020204" pitchFamily="34" charset="0"/>
                <a:cs typeface="Arial" panose="020B0604020202020204" pitchFamily="34" charset="0"/>
              </a:rPr>
              <a:t> </a:t>
            </a:r>
          </a:p>
          <a:p>
            <a:r>
              <a:rPr lang="en-US" sz="3200" i="1" dirty="0">
                <a:solidFill>
                  <a:schemeClr val="bg1"/>
                </a:solidFill>
                <a:latin typeface="Arial" panose="020B0604020202020204" pitchFamily="34" charset="0"/>
                <a:cs typeface="Arial" panose="020B0604020202020204" pitchFamily="34" charset="0"/>
              </a:rPr>
              <a:t>5.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2104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Who will I help today? </a:t>
            </a:r>
          </a:p>
        </p:txBody>
      </p:sp>
      <p:sp>
        <p:nvSpPr>
          <p:cNvPr id="4" name="Rectangle 3">
            <a:extLst>
              <a:ext uri="{FF2B5EF4-FFF2-40B4-BE49-F238E27FC236}">
                <a16:creationId xmlns:a16="http://schemas.microsoft.com/office/drawing/2014/main" id="{D50A498D-5CDE-4F17-A686-AB9F9416DB76}"/>
              </a:ext>
            </a:extLst>
          </p:cNvPr>
          <p:cNvSpPr/>
          <p:nvPr/>
        </p:nvSpPr>
        <p:spPr>
          <a:xfrm>
            <a:off x="1305741" y="2563586"/>
            <a:ext cx="9580517" cy="2677656"/>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“The best way to find yourself is to lose yourself in the service of others.”</a:t>
            </a:r>
          </a:p>
          <a:p>
            <a:pPr algn="ctr"/>
            <a:endParaRPr lang="en-US" sz="3600"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Gandhi </a:t>
            </a:r>
          </a:p>
        </p:txBody>
      </p:sp>
    </p:spTree>
    <p:extLst>
      <p:ext uri="{BB962C8B-B14F-4D97-AF65-F5344CB8AC3E}">
        <p14:creationId xmlns:p14="http://schemas.microsoft.com/office/powerpoint/2010/main" val="198973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Who will I help today? </a:t>
            </a:r>
          </a:p>
        </p:txBody>
      </p:sp>
      <p:pic>
        <p:nvPicPr>
          <p:cNvPr id="1026" name="Picture 2">
            <a:extLst>
              <a:ext uri="{FF2B5EF4-FFF2-40B4-BE49-F238E27FC236}">
                <a16:creationId xmlns:a16="http://schemas.microsoft.com/office/drawing/2014/main" id="{348013C7-887B-4177-8DF7-C3CCCF52F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364" y="1836284"/>
            <a:ext cx="3641271" cy="493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6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Who will I help today? </a:t>
            </a:r>
          </a:p>
        </p:txBody>
      </p:sp>
      <p:pic>
        <p:nvPicPr>
          <p:cNvPr id="5" name="Picture 4">
            <a:extLst>
              <a:ext uri="{FF2B5EF4-FFF2-40B4-BE49-F238E27FC236}">
                <a16:creationId xmlns:a16="http://schemas.microsoft.com/office/drawing/2014/main" id="{6F15F1B7-4F80-4F37-95EA-656CA5B287D1}"/>
              </a:ext>
            </a:extLst>
          </p:cNvPr>
          <p:cNvPicPr>
            <a:picLocks noChangeAspect="1"/>
          </p:cNvPicPr>
          <p:nvPr/>
        </p:nvPicPr>
        <p:blipFill rotWithShape="1">
          <a:blip r:embed="rId3"/>
          <a:srcRect b="9258"/>
          <a:stretch/>
        </p:blipFill>
        <p:spPr>
          <a:xfrm>
            <a:off x="1622234" y="1832760"/>
            <a:ext cx="8947532" cy="4045526"/>
          </a:xfrm>
          <a:prstGeom prst="rect">
            <a:avLst/>
          </a:prstGeom>
        </p:spPr>
      </p:pic>
    </p:spTree>
    <p:extLst>
      <p:ext uri="{BB962C8B-B14F-4D97-AF65-F5344CB8AC3E}">
        <p14:creationId xmlns:p14="http://schemas.microsoft.com/office/powerpoint/2010/main" val="335327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normAutofit/>
          </a:bodyPr>
          <a:lstStyle/>
          <a:p>
            <a:r>
              <a:rPr lang="en-US" dirty="0"/>
              <a:t>Who will I help today? </a:t>
            </a:r>
          </a:p>
        </p:txBody>
      </p:sp>
      <p:sp>
        <p:nvSpPr>
          <p:cNvPr id="3" name="Rectangle 2">
            <a:extLst>
              <a:ext uri="{FF2B5EF4-FFF2-40B4-BE49-F238E27FC236}">
                <a16:creationId xmlns:a16="http://schemas.microsoft.com/office/drawing/2014/main" id="{AD90C381-B935-4274-8EBA-D7072D66772E}"/>
              </a:ext>
            </a:extLst>
          </p:cNvPr>
          <p:cNvSpPr/>
          <p:nvPr/>
        </p:nvSpPr>
        <p:spPr>
          <a:xfrm>
            <a:off x="685255" y="2174434"/>
            <a:ext cx="10821489" cy="4062651"/>
          </a:xfrm>
          <a:prstGeom prst="rect">
            <a:avLst/>
          </a:prstGeom>
        </p:spPr>
        <p:txBody>
          <a:bodyPr wrap="square">
            <a:spAutoFit/>
          </a:bodyPr>
          <a:lstStyle/>
          <a:p>
            <a:pPr algn="ctr"/>
            <a:r>
              <a:rPr lang="en-US" sz="3600" i="1" dirty="0">
                <a:latin typeface="Arial" panose="020B0604020202020204" pitchFamily="34" charset="0"/>
                <a:cs typeface="Arial" panose="020B0604020202020204" pitchFamily="34" charset="0"/>
              </a:rPr>
              <a:t>“Quite simply, he understood his men, their strengths and weaknesses and what motivated them.  Perhaps his greatest quality was that he put the welfare of his men above everything else.”</a:t>
            </a:r>
          </a:p>
          <a:p>
            <a:pPr algn="ctr"/>
            <a:endParaRPr lang="en-US" sz="3600" i="1" dirty="0">
              <a:latin typeface="Arial" panose="020B0604020202020204" pitchFamily="34" charset="0"/>
              <a:cs typeface="Arial" panose="020B0604020202020204" pitchFamily="34" charset="0"/>
            </a:endParaRPr>
          </a:p>
          <a:p>
            <a:pPr algn="ctr"/>
            <a:endParaRPr lang="en-US" sz="3600" i="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ShakletonLondon.com</a:t>
            </a:r>
          </a:p>
          <a:p>
            <a:endParaRPr lang="en-US" dirty="0"/>
          </a:p>
        </p:txBody>
      </p:sp>
    </p:spTree>
    <p:extLst>
      <p:ext uri="{BB962C8B-B14F-4D97-AF65-F5344CB8AC3E}">
        <p14:creationId xmlns:p14="http://schemas.microsoft.com/office/powerpoint/2010/main" val="18434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09A90-CC73-48D8-B3C8-DCA27BF50BD3}"/>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B3557EB-D426-49BB-A740-D9686AD45439}"/>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A55E238-53E3-4AAF-B469-BEA916B43FC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How have you helped others? </a:t>
            </a:r>
          </a:p>
        </p:txBody>
      </p:sp>
      <p:sp>
        <p:nvSpPr>
          <p:cNvPr id="7" name="Rectangle 6">
            <a:extLst>
              <a:ext uri="{FF2B5EF4-FFF2-40B4-BE49-F238E27FC236}">
                <a16:creationId xmlns:a16="http://schemas.microsoft.com/office/drawing/2014/main" id="{97598625-9A05-4EA7-8FAB-DC69BB440FF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3794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How will I have fun today?</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Why am I a school business official?</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What am I looking forward to? </a:t>
            </a:r>
          </a:p>
          <a:p>
            <a:r>
              <a:rPr lang="en-US" sz="3200" i="1" dirty="0">
                <a:solidFill>
                  <a:schemeClr val="bg1"/>
                </a:solidFill>
                <a:latin typeface="Arial" panose="020B0604020202020204" pitchFamily="34" charset="0"/>
                <a:cs typeface="Arial" panose="020B0604020202020204" pitchFamily="34" charset="0"/>
              </a:rPr>
              <a:t>4.  Who will I help today? </a:t>
            </a:r>
          </a:p>
          <a:p>
            <a:r>
              <a:rPr lang="en-US" sz="3200" i="1" dirty="0">
                <a:solidFill>
                  <a:schemeClr val="bg1"/>
                </a:solidFill>
                <a:latin typeface="Arial" panose="020B0604020202020204" pitchFamily="34" charset="0"/>
                <a:cs typeface="Arial" panose="020B0604020202020204" pitchFamily="34" charset="0"/>
              </a:rPr>
              <a:t>5.  </a:t>
            </a:r>
            <a:r>
              <a:rPr lang="en-US" sz="3200" b="1" i="1" dirty="0">
                <a:solidFill>
                  <a:schemeClr val="bg1"/>
                </a:solidFill>
                <a:latin typeface="Arial" panose="020B0604020202020204" pitchFamily="34" charset="0"/>
                <a:cs typeface="Arial" panose="020B0604020202020204" pitchFamily="34" charset="0"/>
              </a:rPr>
              <a:t>What am I thankful for?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9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lstStyle/>
          <a:p>
            <a:r>
              <a:rPr lang="en-US" dirty="0"/>
              <a:t>What am I thankful for?</a:t>
            </a:r>
          </a:p>
        </p:txBody>
      </p:sp>
      <p:sp>
        <p:nvSpPr>
          <p:cNvPr id="3" name="TextBox 2">
            <a:extLst>
              <a:ext uri="{FF2B5EF4-FFF2-40B4-BE49-F238E27FC236}">
                <a16:creationId xmlns:a16="http://schemas.microsoft.com/office/drawing/2014/main" id="{C676128E-40F7-4468-96C3-A040420A476B}"/>
              </a:ext>
            </a:extLst>
          </p:cNvPr>
          <p:cNvSpPr txBox="1"/>
          <p:nvPr/>
        </p:nvSpPr>
        <p:spPr>
          <a:xfrm>
            <a:off x="670891" y="2612269"/>
            <a:ext cx="10561319" cy="273921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Being joyful isn’t what makes you grateful.</a:t>
            </a:r>
          </a:p>
          <a:p>
            <a:pPr algn="ctr"/>
            <a:r>
              <a:rPr lang="en-US" sz="3600" dirty="0">
                <a:latin typeface="Arial" panose="020B0604020202020204" pitchFamily="34" charset="0"/>
                <a:cs typeface="Arial" panose="020B0604020202020204" pitchFamily="34" charset="0"/>
              </a:rPr>
              <a:t>Being grateful is what makes you joyful.  </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Ann </a:t>
            </a:r>
            <a:r>
              <a:rPr lang="en-US" sz="2400" dirty="0" err="1">
                <a:latin typeface="Arial" panose="020B0604020202020204" pitchFamily="34" charset="0"/>
                <a:cs typeface="Arial" panose="020B0604020202020204" pitchFamily="34" charset="0"/>
              </a:rPr>
              <a:t>Voskamp</a:t>
            </a:r>
            <a:r>
              <a:rPr lang="en-US" sz="2400" dirty="0">
                <a:latin typeface="Arial" panose="020B0604020202020204" pitchFamily="34" charset="0"/>
                <a:cs typeface="Arial" panose="020B0604020202020204" pitchFamily="34" charset="0"/>
              </a:rPr>
              <a:t> - Author   </a:t>
            </a:r>
          </a:p>
        </p:txBody>
      </p:sp>
    </p:spTree>
    <p:extLst>
      <p:ext uri="{BB962C8B-B14F-4D97-AF65-F5344CB8AC3E}">
        <p14:creationId xmlns:p14="http://schemas.microsoft.com/office/powerpoint/2010/main" val="244708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lstStyle/>
          <a:p>
            <a:r>
              <a:rPr lang="en-US" dirty="0"/>
              <a:t>What am I thankful for?</a:t>
            </a:r>
          </a:p>
        </p:txBody>
      </p:sp>
      <p:pic>
        <p:nvPicPr>
          <p:cNvPr id="2050" name="Picture 2" descr="The Happiness Advantage: How a Positive Brain Fuels Success in Work and Life by [Shawn Achor]">
            <a:extLst>
              <a:ext uri="{FF2B5EF4-FFF2-40B4-BE49-F238E27FC236}">
                <a16:creationId xmlns:a16="http://schemas.microsoft.com/office/drawing/2014/main" id="{531EB741-193B-419D-8FB6-A66B986E5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 y="1864179"/>
            <a:ext cx="30861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76128E-40F7-4468-96C3-A040420A476B}"/>
              </a:ext>
            </a:extLst>
          </p:cNvPr>
          <p:cNvSpPr txBox="1"/>
          <p:nvPr/>
        </p:nvSpPr>
        <p:spPr>
          <a:xfrm>
            <a:off x="4408714" y="2051307"/>
            <a:ext cx="7249885"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One of the largest studies of happiness ever conducted</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Happiness fuels success, not the other way around</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Rewire your brain for positivity and optimism  </a:t>
            </a:r>
          </a:p>
        </p:txBody>
      </p:sp>
    </p:spTree>
    <p:extLst>
      <p:ext uri="{BB962C8B-B14F-4D97-AF65-F5344CB8AC3E}">
        <p14:creationId xmlns:p14="http://schemas.microsoft.com/office/powerpoint/2010/main" val="325968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lstStyle/>
          <a:p>
            <a:r>
              <a:rPr lang="en-US" dirty="0"/>
              <a:t>What am I thankful for?</a:t>
            </a:r>
          </a:p>
        </p:txBody>
      </p:sp>
      <p:pic>
        <p:nvPicPr>
          <p:cNvPr id="4098" name="Picture 2" descr="The Happiness Advantage: How a Positive Brain Fuels Success in Work and Life by [Shawn Achor]">
            <a:extLst>
              <a:ext uri="{FF2B5EF4-FFF2-40B4-BE49-F238E27FC236}">
                <a16:creationId xmlns:a16="http://schemas.microsoft.com/office/drawing/2014/main" id="{378E2D8F-D83B-4484-8FD9-A3EA24B84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948" y="1931522"/>
            <a:ext cx="2415712" cy="3727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a:extLst>
              <a:ext uri="{FF2B5EF4-FFF2-40B4-BE49-F238E27FC236}">
                <a16:creationId xmlns:a16="http://schemas.microsoft.com/office/drawing/2014/main" id="{FFC38851-D5C0-4E30-9DD3-37C8D50C7343}"/>
              </a:ext>
            </a:extLst>
          </p:cNvPr>
          <p:cNvSpPr txBox="1">
            <a:spLocks/>
          </p:cNvSpPr>
          <p:nvPr/>
        </p:nvSpPr>
        <p:spPr>
          <a:xfrm>
            <a:off x="220164" y="1706451"/>
            <a:ext cx="8315325" cy="3953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sz="3200" dirty="0"/>
              <a:t>Write down three things you're grateful for that occurred over the last 24 hours. </a:t>
            </a:r>
          </a:p>
          <a:p>
            <a:endParaRPr lang="en-US" sz="3200" b="1" dirty="0"/>
          </a:p>
          <a:p>
            <a:r>
              <a:rPr lang="en-US" sz="3200" dirty="0"/>
              <a:t>Take one positive experience from the past 24 hours and spend two minutes writing down every detail about that experience. </a:t>
            </a:r>
          </a:p>
        </p:txBody>
      </p:sp>
    </p:spTree>
    <p:extLst>
      <p:ext uri="{BB962C8B-B14F-4D97-AF65-F5344CB8AC3E}">
        <p14:creationId xmlns:p14="http://schemas.microsoft.com/office/powerpoint/2010/main" val="29334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2038520"/>
            <a:ext cx="9144000" cy="2387600"/>
          </a:xfrm>
        </p:spPr>
        <p:txBody>
          <a:bodyPr/>
          <a:lstStyle/>
          <a:p>
            <a:br>
              <a:rPr lang="en-US" dirty="0"/>
            </a:br>
            <a:endParaRPr lang="en-US" dirty="0"/>
          </a:p>
        </p:txBody>
      </p:sp>
      <p:sp>
        <p:nvSpPr>
          <p:cNvPr id="6" name="Rectangle 5">
            <a:extLst>
              <a:ext uri="{FF2B5EF4-FFF2-40B4-BE49-F238E27FC236}">
                <a16:creationId xmlns:a16="http://schemas.microsoft.com/office/drawing/2014/main" id="{A39D7C3E-6350-4BBA-8D82-96D3C4889FE8}"/>
              </a:ext>
            </a:extLst>
          </p:cNvPr>
          <p:cNvSpPr/>
          <p:nvPr/>
        </p:nvSpPr>
        <p:spPr>
          <a:xfrm>
            <a:off x="654271" y="1627272"/>
            <a:ext cx="11035861" cy="4054828"/>
          </a:xfrm>
          <a:prstGeom prst="rect">
            <a:avLst/>
          </a:prstGeom>
        </p:spPr>
        <p:txBody>
          <a:bodyPr wrap="square">
            <a:spAutoFit/>
          </a:bodyPr>
          <a:lstStyle/>
          <a:p>
            <a:pPr>
              <a:lnSpc>
                <a:spcPct val="107000"/>
              </a:lnSpc>
              <a:spcAft>
                <a:spcPts val="800"/>
              </a:spcAft>
            </a:pPr>
            <a:r>
              <a:rPr lang="en-US" sz="2800" i="1" spc="-10" dirty="0">
                <a:solidFill>
                  <a:schemeClr val="bg1"/>
                </a:solidFill>
                <a:latin typeface="Arial" panose="020B0604020202020204" pitchFamily="34" charset="0"/>
                <a:ea typeface="Times New Roman" panose="02020603050405020304" pitchFamily="18" charset="0"/>
                <a:cs typeface="Arial" panose="020B0604020202020204" pitchFamily="34" charset="0"/>
              </a:rPr>
              <a:t>“Crises take a toll on all of us. They are exhausting and can lead to burnout.  Thus, one critical function of leadership during intense turbulence is to keep your finger on the pulse of your people’s energy and emotions and respond as needed.  When tending to energy and emotion, you must begin with yourself.”</a:t>
            </a:r>
          </a:p>
          <a:p>
            <a:pPr>
              <a:lnSpc>
                <a:spcPct val="107000"/>
              </a:lnSpc>
              <a:spcAft>
                <a:spcPts val="800"/>
              </a:spcAft>
            </a:pPr>
            <a:endParaRPr lang="en-US" sz="2800" i="1" spc="-1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r">
              <a:lnSpc>
                <a:spcPct val="107000"/>
              </a:lnSpc>
              <a:spcAft>
                <a:spcPts val="800"/>
              </a:spcAft>
            </a:pPr>
            <a:r>
              <a:rPr lang="en-US" sz="2400" spc="-10" dirty="0">
                <a:solidFill>
                  <a:schemeClr val="bg1"/>
                </a:solidFill>
                <a:latin typeface="Arial" panose="020B0604020202020204" pitchFamily="34" charset="0"/>
                <a:ea typeface="Times New Roman" panose="02020603050405020304" pitchFamily="18" charset="0"/>
                <a:cs typeface="Arial" panose="020B0604020202020204" pitchFamily="34" charset="0"/>
              </a:rPr>
              <a:t>Nancy Koehn – “Forged in Crisis”</a:t>
            </a:r>
          </a:p>
          <a:p>
            <a:pPr>
              <a:lnSpc>
                <a:spcPct val="107000"/>
              </a:lnSpc>
              <a:spcAft>
                <a:spcPts val="800"/>
              </a:spcAft>
            </a:pPr>
            <a:endParaRPr lang="en-US" sz="2800" i="1" spc="-1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33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lstStyle/>
          <a:p>
            <a:r>
              <a:rPr lang="en-US" dirty="0"/>
              <a:t>What am I thankful for?</a:t>
            </a:r>
          </a:p>
        </p:txBody>
      </p:sp>
      <p:sp>
        <p:nvSpPr>
          <p:cNvPr id="4" name="Text Placeholder 4">
            <a:extLst>
              <a:ext uri="{FF2B5EF4-FFF2-40B4-BE49-F238E27FC236}">
                <a16:creationId xmlns:a16="http://schemas.microsoft.com/office/drawing/2014/main" id="{FFC38851-D5C0-4E30-9DD3-37C8D50C7343}"/>
              </a:ext>
            </a:extLst>
          </p:cNvPr>
          <p:cNvSpPr txBox="1">
            <a:spLocks/>
          </p:cNvSpPr>
          <p:nvPr/>
        </p:nvSpPr>
        <p:spPr>
          <a:xfrm>
            <a:off x="220164" y="1706451"/>
            <a:ext cx="8315325" cy="3953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3" name="TextBox 2">
            <a:extLst>
              <a:ext uri="{FF2B5EF4-FFF2-40B4-BE49-F238E27FC236}">
                <a16:creationId xmlns:a16="http://schemas.microsoft.com/office/drawing/2014/main" id="{E2F8905A-7A04-474E-A11F-7FDF6A1BA11D}"/>
              </a:ext>
            </a:extLst>
          </p:cNvPr>
          <p:cNvSpPr txBox="1"/>
          <p:nvPr/>
        </p:nvSpPr>
        <p:spPr>
          <a:xfrm>
            <a:off x="3024808" y="3331051"/>
            <a:ext cx="6142383"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What are you thankful for? </a:t>
            </a:r>
          </a:p>
        </p:txBody>
      </p:sp>
    </p:spTree>
    <p:extLst>
      <p:ext uri="{BB962C8B-B14F-4D97-AF65-F5344CB8AC3E}">
        <p14:creationId xmlns:p14="http://schemas.microsoft.com/office/powerpoint/2010/main" val="82425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How will I have fun today?</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Why am I a school business official?</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What am I looking forward to? </a:t>
            </a:r>
          </a:p>
          <a:p>
            <a:r>
              <a:rPr lang="en-US" sz="3200" i="1" dirty="0">
                <a:solidFill>
                  <a:schemeClr val="bg1"/>
                </a:solidFill>
                <a:latin typeface="Arial" panose="020B0604020202020204" pitchFamily="34" charset="0"/>
                <a:cs typeface="Arial" panose="020B0604020202020204" pitchFamily="34" charset="0"/>
              </a:rPr>
              <a:t>4.  Who will I help today? </a:t>
            </a:r>
          </a:p>
          <a:p>
            <a:r>
              <a:rPr lang="en-US" sz="3200" i="1" dirty="0">
                <a:solidFill>
                  <a:schemeClr val="bg1"/>
                </a:solidFill>
                <a:latin typeface="Arial" panose="020B0604020202020204" pitchFamily="34" charset="0"/>
                <a:cs typeface="Arial" panose="020B0604020202020204" pitchFamily="34" charset="0"/>
              </a:rPr>
              <a:t>5.  What am I thankful for?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2538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3806474" y="2133244"/>
            <a:ext cx="8853874" cy="853068"/>
          </a:xfrm>
        </p:spPr>
        <p:txBody>
          <a:bodyPr/>
          <a:lstStyle/>
          <a:p>
            <a:r>
              <a:rPr lang="en-US" sz="4800" dirty="0"/>
              <a:t>Leading Questions</a:t>
            </a: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5262501" y="3025902"/>
            <a:ext cx="5897217" cy="627779"/>
          </a:xfrm>
        </p:spPr>
        <p:txBody>
          <a:bodyPr/>
          <a:lstStyle/>
          <a:p>
            <a:r>
              <a:rPr lang="en-US" b="1" dirty="0"/>
              <a:t>Keeping your finger on your pulse</a:t>
            </a:r>
            <a:endParaRPr lang="en-US" dirty="0"/>
          </a:p>
          <a:p>
            <a:r>
              <a:rPr lang="en-US" dirty="0"/>
              <a:t> </a:t>
            </a:r>
          </a:p>
          <a:p>
            <a:endParaRPr lang="en-US" dirty="0"/>
          </a:p>
        </p:txBody>
      </p:sp>
      <p:pic>
        <p:nvPicPr>
          <p:cNvPr id="5" name="Picture 4">
            <a:extLst>
              <a:ext uri="{FF2B5EF4-FFF2-40B4-BE49-F238E27FC236}">
                <a16:creationId xmlns:a16="http://schemas.microsoft.com/office/drawing/2014/main" id="{F61C9EDE-07E2-4449-BDA9-4B64A5FD76E1}"/>
              </a:ext>
            </a:extLst>
          </p:cNvPr>
          <p:cNvPicPr>
            <a:picLocks noChangeAspect="1"/>
          </p:cNvPicPr>
          <p:nvPr/>
        </p:nvPicPr>
        <p:blipFill>
          <a:blip r:embed="rId3"/>
          <a:stretch>
            <a:fillRect/>
          </a:stretch>
        </p:blipFill>
        <p:spPr>
          <a:xfrm>
            <a:off x="1309717" y="1378907"/>
            <a:ext cx="2972351" cy="3650821"/>
          </a:xfrm>
          <a:prstGeom prst="rect">
            <a:avLst/>
          </a:prstGeom>
        </p:spPr>
      </p:pic>
    </p:spTree>
    <p:extLst>
      <p:ext uri="{BB962C8B-B14F-4D97-AF65-F5344CB8AC3E}">
        <p14:creationId xmlns:p14="http://schemas.microsoft.com/office/powerpoint/2010/main" val="6044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2038520"/>
            <a:ext cx="9144000" cy="2387600"/>
          </a:xfrm>
        </p:spPr>
        <p:txBody>
          <a:bodyPr/>
          <a:lstStyle/>
          <a:p>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797378" y="2276158"/>
            <a:ext cx="10597243" cy="1655762"/>
          </a:xfrm>
        </p:spPr>
        <p:txBody>
          <a:bodyPr/>
          <a:lstStyle/>
          <a:p>
            <a:r>
              <a:rPr lang="en-US" sz="3800" dirty="0"/>
              <a:t>“</a:t>
            </a:r>
            <a:r>
              <a:rPr lang="en-US" sz="3800" i="1" dirty="0"/>
              <a:t>Every day, leaders must wake up and lead themselves before they can lead anyone else.”  </a:t>
            </a:r>
          </a:p>
          <a:p>
            <a:endParaRPr lang="en-US" dirty="0"/>
          </a:p>
          <a:p>
            <a:r>
              <a:rPr lang="en-US" dirty="0"/>
              <a:t>John Maxwell</a:t>
            </a:r>
          </a:p>
          <a:p>
            <a:endParaRPr lang="en-US" dirty="0"/>
          </a:p>
        </p:txBody>
      </p:sp>
    </p:spTree>
    <p:extLst>
      <p:ext uri="{BB962C8B-B14F-4D97-AF65-F5344CB8AC3E}">
        <p14:creationId xmlns:p14="http://schemas.microsoft.com/office/powerpoint/2010/main" val="10953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3806474" y="2133244"/>
            <a:ext cx="8853874" cy="853068"/>
          </a:xfrm>
        </p:spPr>
        <p:txBody>
          <a:bodyPr/>
          <a:lstStyle/>
          <a:p>
            <a:r>
              <a:rPr lang="en-US" sz="4800" dirty="0"/>
              <a:t>Leading Questions</a:t>
            </a: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5262501" y="3025902"/>
            <a:ext cx="5897217" cy="627779"/>
          </a:xfrm>
        </p:spPr>
        <p:txBody>
          <a:bodyPr/>
          <a:lstStyle/>
          <a:p>
            <a:r>
              <a:rPr lang="en-US" b="1" dirty="0"/>
              <a:t>Keeping your finger on your pulse</a:t>
            </a:r>
            <a:endParaRPr lang="en-US" dirty="0"/>
          </a:p>
          <a:p>
            <a:r>
              <a:rPr lang="en-US" dirty="0"/>
              <a:t> </a:t>
            </a:r>
          </a:p>
          <a:p>
            <a:endParaRPr lang="en-US" dirty="0"/>
          </a:p>
        </p:txBody>
      </p:sp>
      <p:pic>
        <p:nvPicPr>
          <p:cNvPr id="5" name="Picture 4">
            <a:extLst>
              <a:ext uri="{FF2B5EF4-FFF2-40B4-BE49-F238E27FC236}">
                <a16:creationId xmlns:a16="http://schemas.microsoft.com/office/drawing/2014/main" id="{F61C9EDE-07E2-4449-BDA9-4B64A5FD76E1}"/>
              </a:ext>
            </a:extLst>
          </p:cNvPr>
          <p:cNvPicPr>
            <a:picLocks noChangeAspect="1"/>
          </p:cNvPicPr>
          <p:nvPr/>
        </p:nvPicPr>
        <p:blipFill>
          <a:blip r:embed="rId3"/>
          <a:stretch>
            <a:fillRect/>
          </a:stretch>
        </p:blipFill>
        <p:spPr>
          <a:xfrm>
            <a:off x="1309717" y="1378907"/>
            <a:ext cx="2972351" cy="3650821"/>
          </a:xfrm>
          <a:prstGeom prst="rect">
            <a:avLst/>
          </a:prstGeom>
        </p:spPr>
      </p:pic>
    </p:spTree>
    <p:extLst>
      <p:ext uri="{BB962C8B-B14F-4D97-AF65-F5344CB8AC3E}">
        <p14:creationId xmlns:p14="http://schemas.microsoft.com/office/powerpoint/2010/main" val="307403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DF03BD-4C28-4049-A4C3-62AEA2F25E4B}"/>
              </a:ext>
            </a:extLst>
          </p:cNvPr>
          <p:cNvSpPr txBox="1">
            <a:spLocks/>
          </p:cNvSpPr>
          <p:nvPr/>
        </p:nvSpPr>
        <p:spPr>
          <a:xfrm>
            <a:off x="238539" y="2470047"/>
            <a:ext cx="11628783" cy="958953"/>
          </a:xfrm>
          <a:prstGeom prst="rect">
            <a:avLst/>
          </a:prstGeom>
        </p:spPr>
        <p:txBody>
          <a:bodyPr anchor="b"/>
          <a:lstStyle>
            <a:lvl1pPr algn="ctr"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US" sz="4800" dirty="0"/>
              <a:t>What’s a Leading Question?</a:t>
            </a:r>
            <a:endParaRPr lang="en-US" dirty="0"/>
          </a:p>
        </p:txBody>
      </p:sp>
    </p:spTree>
    <p:extLst>
      <p:ext uri="{BB962C8B-B14F-4D97-AF65-F5344CB8AC3E}">
        <p14:creationId xmlns:p14="http://schemas.microsoft.com/office/powerpoint/2010/main" val="31961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a:t>
            </a:r>
            <a:endParaRPr lang="en-US" sz="3200" b="1" i="1" dirty="0">
              <a:solidFill>
                <a:schemeClr val="bg1"/>
              </a:solidFill>
              <a:latin typeface="Arial" panose="020B0604020202020204" pitchFamily="34" charset="0"/>
              <a:cs typeface="Arial" panose="020B0604020202020204" pitchFamily="34" charset="0"/>
            </a:endParaRPr>
          </a:p>
          <a:p>
            <a:pPr marL="514350" indent="-514350">
              <a:buAutoNum type="arabicPeriod" startAt="2"/>
            </a:pPr>
            <a:r>
              <a:rPr lang="en-US" sz="3200" b="1" i="1" dirty="0">
                <a:solidFill>
                  <a:schemeClr val="bg1"/>
                </a:solidFill>
                <a:latin typeface="Arial" panose="020B0604020202020204" pitchFamily="34" charset="0"/>
                <a:cs typeface="Arial" panose="020B0604020202020204" pitchFamily="34" charset="0"/>
              </a:rPr>
              <a:t> </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 </a:t>
            </a:r>
          </a:p>
          <a:p>
            <a:r>
              <a:rPr lang="en-US" sz="3200" i="1" dirty="0">
                <a:solidFill>
                  <a:schemeClr val="bg1"/>
                </a:solidFill>
                <a:latin typeface="Arial" panose="020B0604020202020204" pitchFamily="34" charset="0"/>
                <a:cs typeface="Arial" panose="020B0604020202020204" pitchFamily="34" charset="0"/>
              </a:rPr>
              <a:t>4.   </a:t>
            </a:r>
          </a:p>
          <a:p>
            <a:r>
              <a:rPr lang="en-US" sz="3200" i="1" dirty="0">
                <a:solidFill>
                  <a:schemeClr val="bg1"/>
                </a:solidFill>
                <a:latin typeface="Arial" panose="020B0604020202020204" pitchFamily="34" charset="0"/>
                <a:cs typeface="Arial" panose="020B0604020202020204" pitchFamily="34" charset="0"/>
              </a:rPr>
              <a:t>5.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722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511233"/>
            <a:ext cx="9144000" cy="2387600"/>
          </a:xfrm>
        </p:spPr>
        <p:txBody>
          <a:bodyPr/>
          <a:lstStyle/>
          <a:p>
            <a:r>
              <a:rPr lang="en-US" sz="4800" dirty="0"/>
              <a:t>Leading Questions</a:t>
            </a:r>
            <a:br>
              <a:rPr lang="en-US" dirty="0"/>
            </a:br>
            <a:endParaRPr lang="en-US" dirty="0"/>
          </a:p>
        </p:txBody>
      </p:sp>
      <p:sp>
        <p:nvSpPr>
          <p:cNvPr id="3" name="Subtitle 2">
            <a:extLst>
              <a:ext uri="{FF2B5EF4-FFF2-40B4-BE49-F238E27FC236}">
                <a16:creationId xmlns:a16="http://schemas.microsoft.com/office/drawing/2014/main" id="{9C740221-164A-A440-BC45-C043772B76CC}"/>
              </a:ext>
            </a:extLst>
          </p:cNvPr>
          <p:cNvSpPr>
            <a:spLocks noGrp="1"/>
          </p:cNvSpPr>
          <p:nvPr>
            <p:ph type="subTitle" idx="1"/>
          </p:nvPr>
        </p:nvSpPr>
        <p:spPr>
          <a:xfrm>
            <a:off x="1524000" y="1979102"/>
            <a:ext cx="9144000" cy="515824"/>
          </a:xfrm>
        </p:spPr>
        <p:txBody>
          <a:bodyPr/>
          <a:lstStyle/>
          <a:p>
            <a:r>
              <a:rPr lang="en-US" sz="2000" b="1" u="sng" dirty="0"/>
              <a:t>Keeping your finger on your pulse in these challenging days</a:t>
            </a:r>
            <a:endParaRPr lang="en-US" sz="2000" u="sng" dirty="0"/>
          </a:p>
          <a:p>
            <a:r>
              <a:rPr lang="en-US" dirty="0"/>
              <a:t> </a:t>
            </a:r>
          </a:p>
        </p:txBody>
      </p:sp>
      <p:sp>
        <p:nvSpPr>
          <p:cNvPr id="6" name="TextBox 5">
            <a:extLst>
              <a:ext uri="{FF2B5EF4-FFF2-40B4-BE49-F238E27FC236}">
                <a16:creationId xmlns:a16="http://schemas.microsoft.com/office/drawing/2014/main" id="{F5B556EF-756C-4F41-9CC7-1210CC1A9885}"/>
              </a:ext>
            </a:extLst>
          </p:cNvPr>
          <p:cNvSpPr txBox="1"/>
          <p:nvPr/>
        </p:nvSpPr>
        <p:spPr>
          <a:xfrm>
            <a:off x="2830287" y="2565288"/>
            <a:ext cx="9144000" cy="4154984"/>
          </a:xfrm>
          <a:prstGeom prst="rect">
            <a:avLst/>
          </a:prstGeom>
          <a:noFill/>
        </p:spPr>
        <p:txBody>
          <a:bodyPr wrap="square" rtlCol="0">
            <a:spAutoFit/>
          </a:bodyPr>
          <a:lstStyle/>
          <a:p>
            <a:r>
              <a:rPr lang="en-US" sz="3200" i="1" dirty="0">
                <a:solidFill>
                  <a:schemeClr val="bg1"/>
                </a:solidFill>
                <a:latin typeface="Arial" panose="020B0604020202020204" pitchFamily="34" charset="0"/>
                <a:cs typeface="Arial" panose="020B0604020202020204" pitchFamily="34" charset="0"/>
              </a:rPr>
              <a:t>1.  </a:t>
            </a:r>
            <a:r>
              <a:rPr lang="en-US" sz="3200" b="1" i="1" dirty="0">
                <a:solidFill>
                  <a:schemeClr val="bg1"/>
                </a:solidFill>
                <a:latin typeface="Arial" panose="020B0604020202020204" pitchFamily="34" charset="0"/>
                <a:cs typeface="Arial" panose="020B0604020202020204" pitchFamily="34" charset="0"/>
              </a:rPr>
              <a:t>How will I have fun today?</a:t>
            </a:r>
          </a:p>
          <a:p>
            <a:pPr marL="514350" indent="-514350">
              <a:buAutoNum type="arabicPeriod" startAt="2"/>
            </a:pPr>
            <a:r>
              <a:rPr lang="en-US" sz="3200" b="1" i="1" dirty="0">
                <a:solidFill>
                  <a:schemeClr val="bg1"/>
                </a:solidFill>
                <a:latin typeface="Arial" panose="020B0604020202020204" pitchFamily="34" charset="0"/>
                <a:cs typeface="Arial" panose="020B0604020202020204" pitchFamily="34" charset="0"/>
              </a:rPr>
              <a:t> </a:t>
            </a:r>
          </a:p>
          <a:p>
            <a:pPr marL="514350" indent="-514350">
              <a:buAutoNum type="arabicPeriod" startAt="2"/>
            </a:pPr>
            <a:r>
              <a:rPr lang="en-US" sz="3200" i="1" dirty="0">
                <a:solidFill>
                  <a:schemeClr val="bg1"/>
                </a:solidFill>
                <a:latin typeface="Arial" panose="020B0604020202020204" pitchFamily="34" charset="0"/>
                <a:cs typeface="Arial" panose="020B0604020202020204" pitchFamily="34" charset="0"/>
              </a:rPr>
              <a:t> </a:t>
            </a:r>
          </a:p>
          <a:p>
            <a:r>
              <a:rPr lang="en-US" sz="3200" i="1" dirty="0">
                <a:solidFill>
                  <a:schemeClr val="bg1"/>
                </a:solidFill>
                <a:latin typeface="Arial" panose="020B0604020202020204" pitchFamily="34" charset="0"/>
                <a:cs typeface="Arial" panose="020B0604020202020204" pitchFamily="34" charset="0"/>
              </a:rPr>
              <a:t>4.   </a:t>
            </a:r>
          </a:p>
          <a:p>
            <a:r>
              <a:rPr lang="en-US" sz="3200" i="1" dirty="0">
                <a:solidFill>
                  <a:schemeClr val="bg1"/>
                </a:solidFill>
                <a:latin typeface="Arial" panose="020B0604020202020204" pitchFamily="34" charset="0"/>
                <a:cs typeface="Arial" panose="020B0604020202020204" pitchFamily="34" charset="0"/>
              </a:rPr>
              <a:t>5.  </a:t>
            </a:r>
          </a:p>
          <a:p>
            <a:r>
              <a:rPr lang="en-US" sz="3200" i="1" dirty="0">
                <a:solidFill>
                  <a:schemeClr val="bg1"/>
                </a:solidFill>
                <a:latin typeface="Arial" panose="020B0604020202020204" pitchFamily="34" charset="0"/>
                <a:cs typeface="Arial" panose="020B0604020202020204" pitchFamily="34" charset="0"/>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280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94C-28DD-5844-97F9-8B6B966FBAA4}"/>
              </a:ext>
            </a:extLst>
          </p:cNvPr>
          <p:cNvSpPr>
            <a:spLocks noGrp="1"/>
          </p:cNvSpPr>
          <p:nvPr>
            <p:ph type="title"/>
          </p:nvPr>
        </p:nvSpPr>
        <p:spPr>
          <a:xfrm>
            <a:off x="815340" y="600708"/>
            <a:ext cx="10561320" cy="798513"/>
          </a:xfrm>
        </p:spPr>
        <p:txBody>
          <a:bodyPr/>
          <a:lstStyle/>
          <a:p>
            <a:r>
              <a:rPr lang="en-US" dirty="0"/>
              <a:t>How will I have fun today?</a:t>
            </a:r>
          </a:p>
        </p:txBody>
      </p:sp>
      <p:pic>
        <p:nvPicPr>
          <p:cNvPr id="14" name="Picture 13">
            <a:extLst>
              <a:ext uri="{FF2B5EF4-FFF2-40B4-BE49-F238E27FC236}">
                <a16:creationId xmlns:a16="http://schemas.microsoft.com/office/drawing/2014/main" id="{796459E5-7A87-DA42-9B9A-590371D321EC}"/>
              </a:ext>
            </a:extLst>
          </p:cNvPr>
          <p:cNvPicPr>
            <a:picLocks noChangeAspect="1"/>
          </p:cNvPicPr>
          <p:nvPr/>
        </p:nvPicPr>
        <p:blipFill>
          <a:blip r:embed="rId3"/>
          <a:stretch>
            <a:fillRect/>
          </a:stretch>
        </p:blipFill>
        <p:spPr>
          <a:xfrm>
            <a:off x="141668" y="502277"/>
            <a:ext cx="12192000" cy="6858000"/>
          </a:xfrm>
          <a:prstGeom prst="rect">
            <a:avLst/>
          </a:prstGeom>
        </p:spPr>
      </p:pic>
    </p:spTree>
    <p:extLst>
      <p:ext uri="{BB962C8B-B14F-4D97-AF65-F5344CB8AC3E}">
        <p14:creationId xmlns:p14="http://schemas.microsoft.com/office/powerpoint/2010/main" val="413345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3117e5f8-924f-422a-a2c3-c24335f1cb2f"/>
  <p:tag name="SLIDO_EVENT_SECTION_UUID" val="05a8b87f-9c8c-4ca7-afd9-fb46fb403b7d"/>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Mzc2MDAzNDF9"/>
  <p:tag name="SLIDO_TYPE" val="SlidoPoll"/>
  <p:tag name="SLIDO_POLL_UUID" val="621c1d5d-e3d1-4edb-b9f5-f03c37216e04"/>
  <p:tag name="SLIDO_TIMELINE" val="W3sicG9sbFF1ZXN0aW9uVXVpZCI6ImNiOTFlZTdlLTI1OTEtNDJjYS1iYmRkLTRmNmVhOGY0NjIxO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Mzc0MjM2Mzl9"/>
  <p:tag name="SLIDO_TYPE" val="SlidoPoll"/>
  <p:tag name="SLIDO_POLL_UUID" val="d758c7ae-c77a-4d95-9535-4e974eca63eb"/>
  <p:tag name="SLIDO_TIMELINE" val="W3sicG9sbFF1ZXN0aW9uVXVpZCI6IjVkMTY5ZDY2LTYxN2QtNGM3OS1hZWEzLTdhYmJjOTAyMjA1N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I3MzQ5MzF9"/>
  <p:tag name="SLIDO_TYPE" val="SlidoPoll"/>
  <p:tag name="SLIDO_POLL_UUID" val="96562121-b6b7-406d-9cad-69f707638977"/>
  <p:tag name="SLIDO_TIMELINE" val="W3sicG9sbFF1ZXN0aW9uVXVpZCI6Ijg5ZDQ5NmUxLWE5MTktNDVmZi05OGRhLTZjNDYzMTQ1NDI1Zi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Mzc0MjM1NDZ9"/>
  <p:tag name="SLIDO_TYPE" val="SlidoPoll"/>
  <p:tag name="SLIDO_POLL_UUID" val="9163acb9-1274-41e5-8fcb-d878361b9876"/>
  <p:tag name="SLIDO_TIMELINE" val="W3sicG9sbFF1ZXN0aW9uVXVpZCI6ImZkMWY4NDM3LTBiZjItNDJiOS1iNTBmLTBlOWQ4YThlYTk0Z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532634109AF4396C8A87F6ED47C34" ma:contentTypeVersion="12" ma:contentTypeDescription="Create a new document." ma:contentTypeScope="" ma:versionID="2c0ee840a0c87910260edbd9190b4860">
  <xsd:schema xmlns:xsd="http://www.w3.org/2001/XMLSchema" xmlns:xs="http://www.w3.org/2001/XMLSchema" xmlns:p="http://schemas.microsoft.com/office/2006/metadata/properties" xmlns:ns1="http://schemas.microsoft.com/sharepoint/v3" xmlns:ns3="9515913c-2264-48ef-ac93-ea34ae0fcb29" targetNamespace="http://schemas.microsoft.com/office/2006/metadata/properties" ma:root="true" ma:fieldsID="c7be08cc409df910666a30a716e6406d" ns1:_="" ns3:_="">
    <xsd:import namespace="http://schemas.microsoft.com/sharepoint/v3"/>
    <xsd:import namespace="9515913c-2264-48ef-ac93-ea34ae0fcb29"/>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5913c-2264-48ef-ac93-ea34ae0fcb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4D5DA16-A95D-4F20-B5FE-42F6ED173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15913c-2264-48ef-ac93-ea34ae0fc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E8539-D359-4BB6-AA79-6FD7574C2220}">
  <ds:schemaRefs>
    <ds:schemaRef ds:uri="http://schemas.microsoft.com/sharepoint/v3/contenttype/forms"/>
  </ds:schemaRefs>
</ds:datastoreItem>
</file>

<file path=customXml/itemProps3.xml><?xml version="1.0" encoding="utf-8"?>
<ds:datastoreItem xmlns:ds="http://schemas.openxmlformats.org/officeDocument/2006/customXml" ds:itemID="{4E6CE989-3915-4C5B-AA82-FABBE8BC448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4949</TotalTime>
  <Words>867</Words>
  <Application>Microsoft Office PowerPoint</Application>
  <PresentationFormat>Widescreen</PresentationFormat>
  <Paragraphs>191</Paragraphs>
  <Slides>32</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Custom Design</vt:lpstr>
      <vt:lpstr>1_Custom Design</vt:lpstr>
      <vt:lpstr>Leading Questions</vt:lpstr>
      <vt:lpstr>PowerPoint Presentation</vt:lpstr>
      <vt:lpstr> </vt:lpstr>
      <vt:lpstr> </vt:lpstr>
      <vt:lpstr>Leading Questions</vt:lpstr>
      <vt:lpstr>PowerPoint Presentation</vt:lpstr>
      <vt:lpstr>Leading Questions </vt:lpstr>
      <vt:lpstr>Leading Questions </vt:lpstr>
      <vt:lpstr>How will I have fun today?</vt:lpstr>
      <vt:lpstr>How will I have fun today?</vt:lpstr>
      <vt:lpstr>PowerPoint Presentation</vt:lpstr>
      <vt:lpstr>Leading Questions </vt:lpstr>
      <vt:lpstr>Why am I a school business official? </vt:lpstr>
      <vt:lpstr>Why am I a school business official?   </vt:lpstr>
      <vt:lpstr>Why am I a school business official?   </vt:lpstr>
      <vt:lpstr>Leading Questions </vt:lpstr>
      <vt:lpstr>What am I looking forward to? </vt:lpstr>
      <vt:lpstr>What am I looking forward to? </vt:lpstr>
      <vt:lpstr>PowerPoint Presentation</vt:lpstr>
      <vt:lpstr>Leading Questions </vt:lpstr>
      <vt:lpstr>Who will I help today? </vt:lpstr>
      <vt:lpstr>Who will I help today? </vt:lpstr>
      <vt:lpstr>Who will I help today? </vt:lpstr>
      <vt:lpstr>Who will I help today? </vt:lpstr>
      <vt:lpstr>PowerPoint Presentation</vt:lpstr>
      <vt:lpstr>Leading Questions </vt:lpstr>
      <vt:lpstr>What am I thankful for?</vt:lpstr>
      <vt:lpstr>What am I thankful for?</vt:lpstr>
      <vt:lpstr>What am I thankful for?</vt:lpstr>
      <vt:lpstr>What am I thankful for?</vt:lpstr>
      <vt:lpstr>Leading Questions </vt:lpstr>
      <vt:lpstr>Leading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Joel McKenzie</cp:lastModifiedBy>
  <cp:revision>150</cp:revision>
  <cp:lastPrinted>2020-09-20T20:54:12Z</cp:lastPrinted>
  <dcterms:created xsi:type="dcterms:W3CDTF">2019-07-23T18:59:06Z</dcterms:created>
  <dcterms:modified xsi:type="dcterms:W3CDTF">2022-05-24T00:46:37Z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0x010100213532634109AF4396C8A87F6ED47C34</vt:lpwstr>
  </property>
  <property fmtid="{D5CDD505-2E9C-101B-9397-08002B2CF9AE}" pid="3" name="SlidoAppVersion">
    <vt:lpwstr>0.21.0.2123</vt:lpwstr>
  </property>
</Properties>
</file>