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64" r:id="rId6"/>
    <p:sldId id="265" r:id="rId7"/>
    <p:sldId id="310" r:id="rId8"/>
    <p:sldId id="308" r:id="rId9"/>
    <p:sldId id="309" r:id="rId10"/>
    <p:sldId id="311" r:id="rId11"/>
    <p:sldId id="312" r:id="rId12"/>
    <p:sldId id="307"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7523"/>
    <a:srgbClr val="0074CB"/>
    <a:srgbClr val="93D400"/>
    <a:srgbClr val="00BED5"/>
    <a:srgbClr val="FFC529"/>
    <a:srgbClr val="722281"/>
    <a:srgbClr val="FFEA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111EB2-A1B0-450C-B6FD-4D7530659AEE}" v="59" dt="2024-05-10T14:18:44.274"/>
    <p1510:client id="{2F026131-B08F-470E-8234-67B82E7AEC68}" v="4" dt="2024-05-10T14:21:52.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 J. Wood" userId="S::kwood@rcps.info::e51fbde1-9a95-4405-a2de-4f8c86ff86f5" providerId="AD" clId="Web-{2F026131-B08F-470E-8234-67B82E7AEC68}"/>
    <pc:docChg chg="modSld">
      <pc:chgData name="Kari J. Wood" userId="S::kwood@rcps.info::e51fbde1-9a95-4405-a2de-4f8c86ff86f5" providerId="AD" clId="Web-{2F026131-B08F-470E-8234-67B82E7AEC68}" dt="2024-05-10T14:21:52.112" v="2" actId="20577"/>
      <pc:docMkLst>
        <pc:docMk/>
      </pc:docMkLst>
      <pc:sldChg chg="modSp">
        <pc:chgData name="Kari J. Wood" userId="S::kwood@rcps.info::e51fbde1-9a95-4405-a2de-4f8c86ff86f5" providerId="AD" clId="Web-{2F026131-B08F-470E-8234-67B82E7AEC68}" dt="2024-05-10T14:21:52.112" v="2" actId="20577"/>
        <pc:sldMkLst>
          <pc:docMk/>
          <pc:sldMk cId="177585992" sldId="308"/>
        </pc:sldMkLst>
        <pc:spChg chg="mod">
          <ac:chgData name="Kari J. Wood" userId="S::kwood@rcps.info::e51fbde1-9a95-4405-a2de-4f8c86ff86f5" providerId="AD" clId="Web-{2F026131-B08F-470E-8234-67B82E7AEC68}" dt="2024-05-10T14:21:52.112" v="2" actId="20577"/>
          <ac:spMkLst>
            <pc:docMk/>
            <pc:sldMk cId="177585992" sldId="308"/>
            <ac:spMk id="3" creationId="{975220CD-9BEB-401C-42A2-E6E9D9547889}"/>
          </ac:spMkLst>
        </pc:spChg>
      </pc:sldChg>
    </pc:docChg>
  </pc:docChgLst>
  <pc:docChgLst>
    <pc:chgData name="Kari J. Wood" userId="S::kwood@rcps.info::e51fbde1-9a95-4405-a2de-4f8c86ff86f5" providerId="AD" clId="Web-{25111EB2-A1B0-450C-B6FD-4D7530659AEE}"/>
    <pc:docChg chg="modSld">
      <pc:chgData name="Kari J. Wood" userId="S::kwood@rcps.info::e51fbde1-9a95-4405-a2de-4f8c86ff86f5" providerId="AD" clId="Web-{25111EB2-A1B0-450C-B6FD-4D7530659AEE}" dt="2024-05-10T14:18:44.274" v="50" actId="1076"/>
      <pc:docMkLst>
        <pc:docMk/>
      </pc:docMkLst>
      <pc:sldChg chg="modSp">
        <pc:chgData name="Kari J. Wood" userId="S::kwood@rcps.info::e51fbde1-9a95-4405-a2de-4f8c86ff86f5" providerId="AD" clId="Web-{25111EB2-A1B0-450C-B6FD-4D7530659AEE}" dt="2024-05-10T14:15:02.767" v="21" actId="20577"/>
        <pc:sldMkLst>
          <pc:docMk/>
          <pc:sldMk cId="177585992" sldId="308"/>
        </pc:sldMkLst>
        <pc:spChg chg="mod">
          <ac:chgData name="Kari J. Wood" userId="S::kwood@rcps.info::e51fbde1-9a95-4405-a2de-4f8c86ff86f5" providerId="AD" clId="Web-{25111EB2-A1B0-450C-B6FD-4D7530659AEE}" dt="2024-05-10T14:15:02.767" v="21" actId="20577"/>
          <ac:spMkLst>
            <pc:docMk/>
            <pc:sldMk cId="177585992" sldId="308"/>
            <ac:spMk id="3" creationId="{975220CD-9BEB-401C-42A2-E6E9D9547889}"/>
          </ac:spMkLst>
        </pc:spChg>
      </pc:sldChg>
      <pc:sldChg chg="modSp">
        <pc:chgData name="Kari J. Wood" userId="S::kwood@rcps.info::e51fbde1-9a95-4405-a2de-4f8c86ff86f5" providerId="AD" clId="Web-{25111EB2-A1B0-450C-B6FD-4D7530659AEE}" dt="2024-05-10T14:16:00.894" v="29" actId="20577"/>
        <pc:sldMkLst>
          <pc:docMk/>
          <pc:sldMk cId="2511465433" sldId="309"/>
        </pc:sldMkLst>
        <pc:spChg chg="mod">
          <ac:chgData name="Kari J. Wood" userId="S::kwood@rcps.info::e51fbde1-9a95-4405-a2de-4f8c86ff86f5" providerId="AD" clId="Web-{25111EB2-A1B0-450C-B6FD-4D7530659AEE}" dt="2024-05-10T14:16:00.894" v="29" actId="20577"/>
          <ac:spMkLst>
            <pc:docMk/>
            <pc:sldMk cId="2511465433" sldId="309"/>
            <ac:spMk id="3" creationId="{975220CD-9BEB-401C-42A2-E6E9D9547889}"/>
          </ac:spMkLst>
        </pc:spChg>
      </pc:sldChg>
      <pc:sldChg chg="modSp">
        <pc:chgData name="Kari J. Wood" userId="S::kwood@rcps.info::e51fbde1-9a95-4405-a2de-4f8c86ff86f5" providerId="AD" clId="Web-{25111EB2-A1B0-450C-B6FD-4D7530659AEE}" dt="2024-05-10T14:13:53.233" v="18" actId="20577"/>
        <pc:sldMkLst>
          <pc:docMk/>
          <pc:sldMk cId="3251278299" sldId="310"/>
        </pc:sldMkLst>
        <pc:spChg chg="mod">
          <ac:chgData name="Kari J. Wood" userId="S::kwood@rcps.info::e51fbde1-9a95-4405-a2de-4f8c86ff86f5" providerId="AD" clId="Web-{25111EB2-A1B0-450C-B6FD-4D7530659AEE}" dt="2024-05-10T14:13:53.233" v="18" actId="20577"/>
          <ac:spMkLst>
            <pc:docMk/>
            <pc:sldMk cId="3251278299" sldId="310"/>
            <ac:spMk id="13" creationId="{AE93EC7D-0D6C-9643-4E28-5B40F844E298}"/>
          </ac:spMkLst>
        </pc:spChg>
      </pc:sldChg>
      <pc:sldChg chg="modSp">
        <pc:chgData name="Kari J. Wood" userId="S::kwood@rcps.info::e51fbde1-9a95-4405-a2de-4f8c86ff86f5" providerId="AD" clId="Web-{25111EB2-A1B0-450C-B6FD-4D7530659AEE}" dt="2024-05-10T14:17:16.037" v="31" actId="20577"/>
        <pc:sldMkLst>
          <pc:docMk/>
          <pc:sldMk cId="2276488230" sldId="311"/>
        </pc:sldMkLst>
        <pc:spChg chg="mod">
          <ac:chgData name="Kari J. Wood" userId="S::kwood@rcps.info::e51fbde1-9a95-4405-a2de-4f8c86ff86f5" providerId="AD" clId="Web-{25111EB2-A1B0-450C-B6FD-4D7530659AEE}" dt="2024-05-10T14:17:16.037" v="31" actId="20577"/>
          <ac:spMkLst>
            <pc:docMk/>
            <pc:sldMk cId="2276488230" sldId="311"/>
            <ac:spMk id="13" creationId="{AE93EC7D-0D6C-9643-4E28-5B40F844E298}"/>
          </ac:spMkLst>
        </pc:spChg>
      </pc:sldChg>
      <pc:sldChg chg="modSp">
        <pc:chgData name="Kari J. Wood" userId="S::kwood@rcps.info::e51fbde1-9a95-4405-a2de-4f8c86ff86f5" providerId="AD" clId="Web-{25111EB2-A1B0-450C-B6FD-4D7530659AEE}" dt="2024-05-10T14:18:44.274" v="50" actId="1076"/>
        <pc:sldMkLst>
          <pc:docMk/>
          <pc:sldMk cId="2939968853" sldId="312"/>
        </pc:sldMkLst>
        <pc:spChg chg="mod">
          <ac:chgData name="Kari J. Wood" userId="S::kwood@rcps.info::e51fbde1-9a95-4405-a2de-4f8c86ff86f5" providerId="AD" clId="Web-{25111EB2-A1B0-450C-B6FD-4D7530659AEE}" dt="2024-05-10T14:18:44.274" v="50" actId="1076"/>
          <ac:spMkLst>
            <pc:docMk/>
            <pc:sldMk cId="2939968853" sldId="312"/>
            <ac:spMk id="2" creationId="{A945A6AA-8BD8-5FB3-FE2C-62AC7EDA5A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0A63F8-8646-2230-7BBB-FDC7D881C944}"/>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C8BC4A32-877C-EC62-AE69-266ADBF15A1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2F803EE-38F3-4D54-A82D-E9844FFA700E}" type="datetimeFigureOut">
              <a:rPr lang="en-US" smtClean="0"/>
              <a:t>5/10/2024</a:t>
            </a:fld>
            <a:endParaRPr lang="en-US"/>
          </a:p>
        </p:txBody>
      </p:sp>
      <p:sp>
        <p:nvSpPr>
          <p:cNvPr id="4" name="Footer Placeholder 3">
            <a:extLst>
              <a:ext uri="{FF2B5EF4-FFF2-40B4-BE49-F238E27FC236}">
                <a16:creationId xmlns:a16="http://schemas.microsoft.com/office/drawing/2014/main" id="{6C605759-05F7-3D10-2C69-EBDD1F30EBEF}"/>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CB9EF10-B4C7-602A-842C-1C23325EF8E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C0EEE77-96A0-4B67-8F26-4C9E612C167E}" type="slidenum">
              <a:rPr lang="en-US" smtClean="0"/>
              <a:t>‹#›</a:t>
            </a:fld>
            <a:endParaRPr lang="en-US"/>
          </a:p>
        </p:txBody>
      </p:sp>
    </p:spTree>
    <p:extLst>
      <p:ext uri="{BB962C8B-B14F-4D97-AF65-F5344CB8AC3E}">
        <p14:creationId xmlns:p14="http://schemas.microsoft.com/office/powerpoint/2010/main" val="3315555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E62CFEA-4322-4AB5-AA7A-A507B079F7CE}" type="datetimeFigureOut">
              <a:rPr lang="en-US" smtClean="0"/>
              <a:t>5/10/2024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7497E96-A353-4154-A267-7A2F241D35C8}" type="slidenum">
              <a:rPr lang="en-US" smtClean="0"/>
              <a:t>‹#›</a:t>
            </a:fld>
            <a:endParaRPr lang="en-US"/>
          </a:p>
        </p:txBody>
      </p:sp>
    </p:spTree>
    <p:extLst>
      <p:ext uri="{BB962C8B-B14F-4D97-AF65-F5344CB8AC3E}">
        <p14:creationId xmlns:p14="http://schemas.microsoft.com/office/powerpoint/2010/main" val="4210735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1</a:t>
            </a:fld>
            <a:endParaRPr lang="en-US"/>
          </a:p>
        </p:txBody>
      </p:sp>
    </p:spTree>
    <p:extLst>
      <p:ext uri="{BB962C8B-B14F-4D97-AF65-F5344CB8AC3E}">
        <p14:creationId xmlns:p14="http://schemas.microsoft.com/office/powerpoint/2010/main" val="3238963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2</a:t>
            </a:fld>
            <a:endParaRPr lang="en-US"/>
          </a:p>
        </p:txBody>
      </p:sp>
    </p:spTree>
    <p:extLst>
      <p:ext uri="{BB962C8B-B14F-4D97-AF65-F5344CB8AC3E}">
        <p14:creationId xmlns:p14="http://schemas.microsoft.com/office/powerpoint/2010/main" val="651239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3</a:t>
            </a:fld>
            <a:endParaRPr lang="en-US"/>
          </a:p>
        </p:txBody>
      </p:sp>
    </p:spTree>
    <p:extLst>
      <p:ext uri="{BB962C8B-B14F-4D97-AF65-F5344CB8AC3E}">
        <p14:creationId xmlns:p14="http://schemas.microsoft.com/office/powerpoint/2010/main" val="34156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4</a:t>
            </a:fld>
            <a:endParaRPr lang="en-US"/>
          </a:p>
        </p:txBody>
      </p:sp>
    </p:spTree>
    <p:extLst>
      <p:ext uri="{BB962C8B-B14F-4D97-AF65-F5344CB8AC3E}">
        <p14:creationId xmlns:p14="http://schemas.microsoft.com/office/powerpoint/2010/main" val="149942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5</a:t>
            </a:fld>
            <a:endParaRPr lang="en-US"/>
          </a:p>
        </p:txBody>
      </p:sp>
    </p:spTree>
    <p:extLst>
      <p:ext uri="{BB962C8B-B14F-4D97-AF65-F5344CB8AC3E}">
        <p14:creationId xmlns:p14="http://schemas.microsoft.com/office/powerpoint/2010/main" val="911568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6</a:t>
            </a:fld>
            <a:endParaRPr lang="en-US"/>
          </a:p>
        </p:txBody>
      </p:sp>
    </p:spTree>
    <p:extLst>
      <p:ext uri="{BB962C8B-B14F-4D97-AF65-F5344CB8AC3E}">
        <p14:creationId xmlns:p14="http://schemas.microsoft.com/office/powerpoint/2010/main" val="2470629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7</a:t>
            </a:fld>
            <a:endParaRPr lang="en-US"/>
          </a:p>
        </p:txBody>
      </p:sp>
    </p:spTree>
    <p:extLst>
      <p:ext uri="{BB962C8B-B14F-4D97-AF65-F5344CB8AC3E}">
        <p14:creationId xmlns:p14="http://schemas.microsoft.com/office/powerpoint/2010/main" val="3678825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8</a:t>
            </a:fld>
            <a:endParaRPr lang="en-US"/>
          </a:p>
        </p:txBody>
      </p:sp>
    </p:spTree>
    <p:extLst>
      <p:ext uri="{BB962C8B-B14F-4D97-AF65-F5344CB8AC3E}">
        <p14:creationId xmlns:p14="http://schemas.microsoft.com/office/powerpoint/2010/main" val="389203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sz="800">
                <a:solidFill>
                  <a:srgbClr val="374151"/>
                </a:solidFill>
                <a:ea typeface="Calibri"/>
                <a:cs typeface="Calibri"/>
              </a:rPr>
              <a:t>The impact on the learning environment: Analyze how the approval or denial of the application can affect the learning environment in an elementary school. Consider the potential benefits and drawbacks of the proposed development, such as increased resources, improved facilities, or disruptions to the educational setting</a:t>
            </a:r>
          </a:p>
          <a:p>
            <a:pPr marL="285750" indent="-285750">
              <a:buFont typeface="Arial"/>
              <a:buChar char="•"/>
            </a:pPr>
            <a:r>
              <a:rPr lang="en-US" sz="800">
                <a:solidFill>
                  <a:srgbClr val="374151"/>
                </a:solidFill>
                <a:ea typeface="Calibri"/>
                <a:cs typeface="Calibri"/>
              </a:rPr>
              <a:t>Community engagement and concerns: Discuss the importance of community input in decisions like these. </a:t>
            </a:r>
          </a:p>
          <a:p>
            <a:pPr marL="285750" indent="-285750">
              <a:buFont typeface="Arial"/>
              <a:buChar char="•"/>
            </a:pPr>
            <a:r>
              <a:rPr lang="en-US" sz="800">
                <a:solidFill>
                  <a:srgbClr val="374151"/>
                </a:solidFill>
                <a:ea typeface="Calibri"/>
                <a:cs typeface="Calibri"/>
              </a:rPr>
              <a:t>Long-term planning and development: Consider the implications of postponing the application for one year without significant changes if it is denied. Discuss the potential effects on the development timeline, the school district's plans, and the overall growth and infrastructure needs of the community. Explore possible alternatives or compromises that could address concerns while allowing for progress.</a:t>
            </a:r>
          </a:p>
          <a:p>
            <a:pPr marL="285750" indent="-285750">
              <a:buFont typeface="Arial"/>
              <a:buChar char="•"/>
            </a:pPr>
            <a:r>
              <a:rPr lang="en-US" sz="800">
                <a:solidFill>
                  <a:srgbClr val="374151"/>
                </a:solidFill>
                <a:ea typeface="Calibri"/>
                <a:cs typeface="Calibri"/>
              </a:rPr>
              <a:t>Accountability and transparency: Discuss the importance of transparency in the decision-making process and ensuring accountability from both the City Council and the school district. Explore ways to enhance public trust and understanding of the decision, such as clear communication, public hearings, or opportunities for feedback and engagement.</a:t>
            </a:r>
          </a:p>
          <a:p>
            <a:pPr marL="285750" indent="-285750">
              <a:buFont typeface="Arial"/>
              <a:buChar char="•"/>
            </a:pPr>
            <a:r>
              <a:rPr lang="en-US" sz="800">
                <a:solidFill>
                  <a:srgbClr val="374151"/>
                </a:solidFill>
                <a:ea typeface="Calibri"/>
                <a:cs typeface="Calibri"/>
              </a:rPr>
              <a:t>Potential alternatives and compromises: Brainstorm potential alternative solutions or compromises that could address the concerns of both the school district and the community. Consider options such as modifying the development plans, exploring alternative locations, or finding creative solutions that meet the educational needs while respecting city's interests and concerns.</a:t>
            </a:r>
          </a:p>
          <a:p>
            <a:pPr marL="285750" indent="-285750">
              <a:buFont typeface="Arial"/>
              <a:buChar char="•"/>
            </a:pPr>
            <a:endParaRPr lang="en-US" sz="800">
              <a:solidFill>
                <a:srgbClr val="374151"/>
              </a:solidFill>
              <a:ea typeface="Calibri"/>
              <a:cs typeface="Calibri"/>
            </a:endParaRPr>
          </a:p>
          <a:p>
            <a:endParaRPr lang="en-US"/>
          </a:p>
        </p:txBody>
      </p:sp>
      <p:sp>
        <p:nvSpPr>
          <p:cNvPr id="4" name="Slide Number Placeholder 3"/>
          <p:cNvSpPr>
            <a:spLocks noGrp="1"/>
          </p:cNvSpPr>
          <p:nvPr>
            <p:ph type="sldNum" sz="quarter" idx="5"/>
          </p:nvPr>
        </p:nvSpPr>
        <p:spPr/>
        <p:txBody>
          <a:bodyPr/>
          <a:lstStyle/>
          <a:p>
            <a:fld id="{47497E96-A353-4154-A267-7A2F241D35C8}" type="slidenum">
              <a:rPr lang="en-US" smtClean="0"/>
              <a:t>9</a:t>
            </a:fld>
            <a:endParaRPr lang="en-US"/>
          </a:p>
        </p:txBody>
      </p:sp>
    </p:spTree>
    <p:extLst>
      <p:ext uri="{BB962C8B-B14F-4D97-AF65-F5344CB8AC3E}">
        <p14:creationId xmlns:p14="http://schemas.microsoft.com/office/powerpoint/2010/main" val="939746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E1463-5FD6-E58D-E344-5BFEACDAA23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298953-3FD0-58E5-A8EB-ACD1C74F4F9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BF198F-7ABB-20E4-FE9E-98FF958CE419}"/>
              </a:ext>
            </a:extLst>
          </p:cNvPr>
          <p:cNvSpPr>
            <a:spLocks noGrp="1"/>
          </p:cNvSpPr>
          <p:nvPr>
            <p:ph type="dt" sz="half" idx="10"/>
          </p:nvPr>
        </p:nvSpPr>
        <p:spPr>
          <a:xfrm>
            <a:off x="838200" y="6356350"/>
            <a:ext cx="2743200" cy="365125"/>
          </a:xfrm>
          <a:prstGeom prst="rect">
            <a:avLst/>
          </a:prstGeom>
        </p:spPr>
        <p:txBody>
          <a:bodyPr/>
          <a:lstStyle/>
          <a:p>
            <a:fld id="{E3036A2D-6486-49C6-A591-93E9C9BFF92A}" type="datetimeFigureOut">
              <a:rPr lang="en-US" smtClean="0"/>
              <a:t>5/10/2024</a:t>
            </a:fld>
            <a:endParaRPr lang="en-US"/>
          </a:p>
        </p:txBody>
      </p:sp>
      <p:sp>
        <p:nvSpPr>
          <p:cNvPr id="5" name="Footer Placeholder 4">
            <a:extLst>
              <a:ext uri="{FF2B5EF4-FFF2-40B4-BE49-F238E27FC236}">
                <a16:creationId xmlns:a16="http://schemas.microsoft.com/office/drawing/2014/main" id="{E5AF7456-0749-46B0-8291-5599ABBE665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DB2A4A-BDCB-2B9C-1453-514FA358D108}"/>
              </a:ext>
            </a:extLst>
          </p:cNvPr>
          <p:cNvSpPr>
            <a:spLocks noGrp="1"/>
          </p:cNvSpPr>
          <p:nvPr>
            <p:ph type="sldNum" sz="quarter" idx="12"/>
          </p:nvPr>
        </p:nvSpPr>
        <p:spPr>
          <a:xfrm>
            <a:off x="8610600" y="6356350"/>
            <a:ext cx="2743200" cy="365125"/>
          </a:xfrm>
          <a:prstGeom prst="rect">
            <a:avLst/>
          </a:prstGeom>
        </p:spPr>
        <p:txBody>
          <a:bodyPr/>
          <a:lstStyle/>
          <a:p>
            <a:fld id="{12FB42BD-F5E7-41B7-90F9-8480386AED09}" type="slidenum">
              <a:rPr lang="en-US" smtClean="0"/>
              <a:t>‹#›</a:t>
            </a:fld>
            <a:endParaRPr lang="en-US"/>
          </a:p>
        </p:txBody>
      </p:sp>
      <p:grpSp>
        <p:nvGrpSpPr>
          <p:cNvPr id="7" name="Group 6">
            <a:extLst>
              <a:ext uri="{FF2B5EF4-FFF2-40B4-BE49-F238E27FC236}">
                <a16:creationId xmlns:a16="http://schemas.microsoft.com/office/drawing/2014/main" id="{3E325AC8-6145-567D-2CC9-74CDEA209DBA}"/>
              </a:ext>
            </a:extLst>
          </p:cNvPr>
          <p:cNvGrpSpPr>
            <a:grpSpLocks/>
          </p:cNvGrpSpPr>
          <p:nvPr userDrawn="1"/>
        </p:nvGrpSpPr>
        <p:grpSpPr bwMode="auto">
          <a:xfrm>
            <a:off x="1" y="758752"/>
            <a:ext cx="6099248" cy="6099248"/>
            <a:chOff x="0" y="12289"/>
            <a:chExt cx="3550" cy="3551"/>
          </a:xfrm>
        </p:grpSpPr>
        <p:sp>
          <p:nvSpPr>
            <p:cNvPr id="8" name="Freeform 9">
              <a:extLst>
                <a:ext uri="{FF2B5EF4-FFF2-40B4-BE49-F238E27FC236}">
                  <a16:creationId xmlns:a16="http://schemas.microsoft.com/office/drawing/2014/main" id="{42079F49-571C-26BC-7BBE-92E799635A4F}"/>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10">
              <a:extLst>
                <a:ext uri="{FF2B5EF4-FFF2-40B4-BE49-F238E27FC236}">
                  <a16:creationId xmlns:a16="http://schemas.microsoft.com/office/drawing/2014/main" id="{F2338F05-3355-F7C5-8DF7-C88CFF56CE38}"/>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0" name="Freeform 11">
              <a:extLst>
                <a:ext uri="{FF2B5EF4-FFF2-40B4-BE49-F238E27FC236}">
                  <a16:creationId xmlns:a16="http://schemas.microsoft.com/office/drawing/2014/main" id="{32D55F6B-9B25-90C1-FC03-86108D7316E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3272544034"/>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3E1C-F81D-62BE-B84A-8FD758E09306}"/>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A0F3A7-F6FF-974B-4652-90A144C62555}"/>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05A1-489F-C4E0-03F2-25D2FB612460}"/>
              </a:ext>
            </a:extLst>
          </p:cNvPr>
          <p:cNvSpPr>
            <a:spLocks noGrp="1"/>
          </p:cNvSpPr>
          <p:nvPr>
            <p:ph type="dt" sz="half" idx="10"/>
          </p:nvPr>
        </p:nvSpPr>
        <p:spPr>
          <a:xfrm>
            <a:off x="838200" y="6356350"/>
            <a:ext cx="2743200" cy="365125"/>
          </a:xfrm>
          <a:prstGeom prst="rect">
            <a:avLst/>
          </a:prstGeom>
        </p:spPr>
        <p:txBody>
          <a:bodyPr/>
          <a:lstStyle/>
          <a:p>
            <a:fld id="{E3036A2D-6486-49C6-A591-93E9C9BFF92A}" type="datetimeFigureOut">
              <a:rPr lang="en-US" smtClean="0"/>
              <a:t>5/10/2024</a:t>
            </a:fld>
            <a:endParaRPr lang="en-US"/>
          </a:p>
        </p:txBody>
      </p:sp>
      <p:sp>
        <p:nvSpPr>
          <p:cNvPr id="5" name="Footer Placeholder 4">
            <a:extLst>
              <a:ext uri="{FF2B5EF4-FFF2-40B4-BE49-F238E27FC236}">
                <a16:creationId xmlns:a16="http://schemas.microsoft.com/office/drawing/2014/main" id="{9FFE2996-1668-AC6C-755A-3F069FFE1A8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96E2796-A89A-B1CC-C0F3-2769A0264CB5}"/>
              </a:ext>
            </a:extLst>
          </p:cNvPr>
          <p:cNvSpPr>
            <a:spLocks noGrp="1"/>
          </p:cNvSpPr>
          <p:nvPr>
            <p:ph type="sldNum" sz="quarter" idx="12"/>
          </p:nvPr>
        </p:nvSpPr>
        <p:spPr>
          <a:xfrm>
            <a:off x="8610600" y="6356350"/>
            <a:ext cx="2743200" cy="365125"/>
          </a:xfrm>
          <a:prstGeom prst="rect">
            <a:avLst/>
          </a:prstGeom>
        </p:spPr>
        <p:txBody>
          <a:bodyPr/>
          <a:lstStyle/>
          <a:p>
            <a:fld id="{12FB42BD-F5E7-41B7-90F9-8480386AED09}" type="slidenum">
              <a:rPr lang="en-US" smtClean="0"/>
              <a:t>‹#›</a:t>
            </a:fld>
            <a:endParaRPr lang="en-US"/>
          </a:p>
        </p:txBody>
      </p:sp>
    </p:spTree>
    <p:extLst>
      <p:ext uri="{BB962C8B-B14F-4D97-AF65-F5344CB8AC3E}">
        <p14:creationId xmlns:p14="http://schemas.microsoft.com/office/powerpoint/2010/main" val="2485015548"/>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FBA1A1-0398-7D92-24DB-44F661194CC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E93292-E898-8D5D-E564-B698C39BABB5}"/>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D2B891-963B-1320-4A40-954EA2664C30}"/>
              </a:ext>
            </a:extLst>
          </p:cNvPr>
          <p:cNvSpPr>
            <a:spLocks noGrp="1"/>
          </p:cNvSpPr>
          <p:nvPr>
            <p:ph type="dt" sz="half" idx="10"/>
          </p:nvPr>
        </p:nvSpPr>
        <p:spPr>
          <a:xfrm>
            <a:off x="838200" y="6356350"/>
            <a:ext cx="2743200" cy="365125"/>
          </a:xfrm>
          <a:prstGeom prst="rect">
            <a:avLst/>
          </a:prstGeom>
        </p:spPr>
        <p:txBody>
          <a:bodyPr/>
          <a:lstStyle/>
          <a:p>
            <a:fld id="{E3036A2D-6486-49C6-A591-93E9C9BFF92A}" type="datetimeFigureOut">
              <a:rPr lang="en-US" smtClean="0"/>
              <a:t>5/10/2024</a:t>
            </a:fld>
            <a:endParaRPr lang="en-US"/>
          </a:p>
        </p:txBody>
      </p:sp>
      <p:sp>
        <p:nvSpPr>
          <p:cNvPr id="5" name="Footer Placeholder 4">
            <a:extLst>
              <a:ext uri="{FF2B5EF4-FFF2-40B4-BE49-F238E27FC236}">
                <a16:creationId xmlns:a16="http://schemas.microsoft.com/office/drawing/2014/main" id="{722B021D-5F04-B3F5-B823-F3356E62071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192FF10-627E-EBFD-072F-01421C5C199A}"/>
              </a:ext>
            </a:extLst>
          </p:cNvPr>
          <p:cNvSpPr>
            <a:spLocks noGrp="1"/>
          </p:cNvSpPr>
          <p:nvPr>
            <p:ph type="sldNum" sz="quarter" idx="12"/>
          </p:nvPr>
        </p:nvSpPr>
        <p:spPr>
          <a:xfrm>
            <a:off x="8610600" y="6356350"/>
            <a:ext cx="2743200" cy="365125"/>
          </a:xfrm>
          <a:prstGeom prst="rect">
            <a:avLst/>
          </a:prstGeom>
        </p:spPr>
        <p:txBody>
          <a:bodyPr/>
          <a:lstStyle/>
          <a:p>
            <a:fld id="{12FB42BD-F5E7-41B7-90F9-8480386AED09}" type="slidenum">
              <a:rPr lang="en-US" smtClean="0"/>
              <a:t>‹#›</a:t>
            </a:fld>
            <a:endParaRPr lang="en-US"/>
          </a:p>
        </p:txBody>
      </p:sp>
    </p:spTree>
    <p:extLst>
      <p:ext uri="{BB962C8B-B14F-4D97-AF65-F5344CB8AC3E}">
        <p14:creationId xmlns:p14="http://schemas.microsoft.com/office/powerpoint/2010/main" val="4209563359"/>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B5AA1D7-8D5C-CB22-BE5F-7E5E7E2F62EF}"/>
              </a:ext>
            </a:extLst>
          </p:cNvPr>
          <p:cNvGrpSpPr/>
          <p:nvPr userDrawn="1"/>
        </p:nvGrpSpPr>
        <p:grpSpPr>
          <a:xfrm>
            <a:off x="8071104" y="0"/>
            <a:ext cx="4120894" cy="2274165"/>
            <a:chOff x="5612972" y="1"/>
            <a:chExt cx="6615961" cy="3672246"/>
          </a:xfrm>
        </p:grpSpPr>
        <p:sp>
          <p:nvSpPr>
            <p:cNvPr id="8" name="AutoShape 24">
              <a:extLst>
                <a:ext uri="{FF2B5EF4-FFF2-40B4-BE49-F238E27FC236}">
                  <a16:creationId xmlns:a16="http://schemas.microsoft.com/office/drawing/2014/main" id="{359E5FF4-5CDE-2765-C019-E11B96E45271}"/>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7">
              <a:extLst>
                <a:ext uri="{FF2B5EF4-FFF2-40B4-BE49-F238E27FC236}">
                  <a16:creationId xmlns:a16="http://schemas.microsoft.com/office/drawing/2014/main" id="{E10DC5D0-6113-9901-E36E-91AE5EE951F4}"/>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0" name="Freeform 8">
              <a:extLst>
                <a:ext uri="{FF2B5EF4-FFF2-40B4-BE49-F238E27FC236}">
                  <a16:creationId xmlns:a16="http://schemas.microsoft.com/office/drawing/2014/main" id="{E98FB48B-4D39-6387-5BD1-ED0DEAAA33A2}"/>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1" name="Freeform 9">
              <a:extLst>
                <a:ext uri="{FF2B5EF4-FFF2-40B4-BE49-F238E27FC236}">
                  <a16:creationId xmlns:a16="http://schemas.microsoft.com/office/drawing/2014/main" id="{6CDDBDC2-C532-45B9-38A3-489718E2D3C9}"/>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a:p>
          </p:txBody>
        </p:sp>
        <p:sp>
          <p:nvSpPr>
            <p:cNvPr id="12" name="Freeform 10">
              <a:extLst>
                <a:ext uri="{FF2B5EF4-FFF2-40B4-BE49-F238E27FC236}">
                  <a16:creationId xmlns:a16="http://schemas.microsoft.com/office/drawing/2014/main" id="{CBD9F66C-74F4-2C25-B4BD-62603EB753A9}"/>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3" name="Title 1">
            <a:extLst>
              <a:ext uri="{FF2B5EF4-FFF2-40B4-BE49-F238E27FC236}">
                <a16:creationId xmlns:a16="http://schemas.microsoft.com/office/drawing/2014/main" id="{BAE34EE1-13C1-E98D-0C1C-D3F5E0491AA2}"/>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p>
        </p:txBody>
      </p:sp>
    </p:spTree>
    <p:extLst>
      <p:ext uri="{BB962C8B-B14F-4D97-AF65-F5344CB8AC3E}">
        <p14:creationId xmlns:p14="http://schemas.microsoft.com/office/powerpoint/2010/main" val="3324888063"/>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1A1C980-B218-1B1F-0D07-E79A484F1D5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p>
        </p:txBody>
      </p:sp>
      <p:cxnSp>
        <p:nvCxnSpPr>
          <p:cNvPr id="8" name="Straight Connector 7">
            <a:extLst>
              <a:ext uri="{FF2B5EF4-FFF2-40B4-BE49-F238E27FC236}">
                <a16:creationId xmlns:a16="http://schemas.microsoft.com/office/drawing/2014/main" id="{D26268AE-9E02-5842-B8FF-EE354147476D}"/>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9" name="Text Placeholder 29">
            <a:extLst>
              <a:ext uri="{FF2B5EF4-FFF2-40B4-BE49-F238E27FC236}">
                <a16:creationId xmlns:a16="http://schemas.microsoft.com/office/drawing/2014/main" id="{96FAE838-DD0B-7D5B-BEEE-841C33F5CAB6}"/>
              </a:ext>
            </a:extLst>
          </p:cNvPr>
          <p:cNvSpPr>
            <a:spLocks noGrp="1"/>
          </p:cNvSpPr>
          <p:nvPr>
            <p:ph type="body" sz="quarter" idx="11"/>
          </p:nvPr>
        </p:nvSpPr>
        <p:spPr>
          <a:xfrm>
            <a:off x="952499" y="2289363"/>
            <a:ext cx="4572001" cy="2795232"/>
          </a:xfrm>
          <a:prstGeom prst="rect">
            <a:avLst/>
          </a:prstGeo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 name="Picture Placeholder 2">
            <a:extLst>
              <a:ext uri="{FF2B5EF4-FFF2-40B4-BE49-F238E27FC236}">
                <a16:creationId xmlns:a16="http://schemas.microsoft.com/office/drawing/2014/main" id="{EC7A6216-6E90-8EB2-F209-B9B42E5D3131}"/>
              </a:ext>
            </a:extLst>
          </p:cNvPr>
          <p:cNvSpPr>
            <a:spLocks noGrp="1"/>
          </p:cNvSpPr>
          <p:nvPr>
            <p:ph type="pic" sz="quarter" idx="13"/>
          </p:nvPr>
        </p:nvSpPr>
        <p:spPr>
          <a:xfrm>
            <a:off x="6096000" y="-22543"/>
            <a:ext cx="6096000" cy="6903086"/>
          </a:xfrm>
          <a:prstGeom prst="rect">
            <a:avLst/>
          </a:prstGeom>
        </p:spPr>
        <p:txBody>
          <a:bodyPr/>
          <a:lstStyle/>
          <a:p>
            <a:r>
              <a:rPr lang="en-US"/>
              <a:t>Click icon to add picture</a:t>
            </a:r>
          </a:p>
        </p:txBody>
      </p:sp>
      <p:sp>
        <p:nvSpPr>
          <p:cNvPr id="11" name="Date Placeholder 1">
            <a:extLst>
              <a:ext uri="{FF2B5EF4-FFF2-40B4-BE49-F238E27FC236}">
                <a16:creationId xmlns:a16="http://schemas.microsoft.com/office/drawing/2014/main" id="{B5356215-CCB5-BB80-84EF-B727039FA28F}"/>
              </a:ext>
            </a:extLst>
          </p:cNvPr>
          <p:cNvSpPr>
            <a:spLocks noGrp="1"/>
          </p:cNvSpPr>
          <p:nvPr>
            <p:ph type="dt" sz="half" idx="14"/>
          </p:nvPr>
        </p:nvSpPr>
        <p:spPr>
          <a:xfrm>
            <a:off x="2992120" y="6332220"/>
            <a:ext cx="1313180" cy="247651"/>
          </a:xfrm>
          <a:prstGeom prst="rect">
            <a:avLst/>
          </a:prstGeom>
        </p:spPr>
        <p:txBody>
          <a:bodyPr/>
          <a:lstStyle/>
          <a:p>
            <a:fld id="{6FCA8E82-58CD-E045-8B98-B7A85B79B752}" type="datetime4">
              <a:rPr lang="en-US" smtClean="0"/>
              <a:pPr/>
              <a:t>May 10, 2024</a:t>
            </a:fld>
            <a:endParaRPr lang="en-US">
              <a:latin typeface="+mn-lt"/>
            </a:endParaRPr>
          </a:p>
        </p:txBody>
      </p:sp>
      <p:sp>
        <p:nvSpPr>
          <p:cNvPr id="12" name="Footer Placeholder 2">
            <a:extLst>
              <a:ext uri="{FF2B5EF4-FFF2-40B4-BE49-F238E27FC236}">
                <a16:creationId xmlns:a16="http://schemas.microsoft.com/office/drawing/2014/main" id="{5EAEB3BD-F212-9F05-D937-1AF27887643F}"/>
              </a:ext>
            </a:extLst>
          </p:cNvPr>
          <p:cNvSpPr>
            <a:spLocks noGrp="1"/>
          </p:cNvSpPr>
          <p:nvPr>
            <p:ph type="ftr" sz="quarter" idx="15"/>
          </p:nvPr>
        </p:nvSpPr>
        <p:spPr>
          <a:xfrm>
            <a:off x="1494790" y="6332220"/>
            <a:ext cx="1497330" cy="247651"/>
          </a:xfrm>
          <a:prstGeom prst="rect">
            <a:avLst/>
          </a:prstGeom>
        </p:spPr>
        <p:txBody>
          <a:bodyPr/>
          <a:lstStyle/>
          <a:p>
            <a:r>
              <a:rPr lang="en-US"/>
              <a:t>Annual Review</a:t>
            </a:r>
            <a:endParaRPr lang="en-US" b="0"/>
          </a:p>
        </p:txBody>
      </p:sp>
      <p:sp>
        <p:nvSpPr>
          <p:cNvPr id="13" name="Slide Number Placeholder 3">
            <a:extLst>
              <a:ext uri="{FF2B5EF4-FFF2-40B4-BE49-F238E27FC236}">
                <a16:creationId xmlns:a16="http://schemas.microsoft.com/office/drawing/2014/main" id="{3270FDF4-FEAA-BA9E-9108-FB08B75C2EE1}"/>
              </a:ext>
            </a:extLst>
          </p:cNvPr>
          <p:cNvSpPr>
            <a:spLocks noGrp="1"/>
          </p:cNvSpPr>
          <p:nvPr>
            <p:ph type="sldNum" sz="quarter" idx="16"/>
          </p:nvPr>
        </p:nvSpPr>
        <p:spPr>
          <a:xfrm>
            <a:off x="971550" y="6332220"/>
            <a:ext cx="523240" cy="247651"/>
          </a:xfrm>
          <a:prstGeom prst="rect">
            <a:avLst/>
          </a:prstGeom>
        </p:spPr>
        <p:txBody>
          <a:bodyPr/>
          <a:lstStyle/>
          <a:p>
            <a:fld id="{294A09A9-5501-47C1-A89A-A340965A2BE2}" type="slidenum">
              <a:rPr lang="en-US" smtClean="0"/>
              <a:pPr/>
              <a:t>‹#›</a:t>
            </a:fld>
            <a:endParaRPr lang="en-US">
              <a:latin typeface="+mn-lt"/>
            </a:endParaRPr>
          </a:p>
        </p:txBody>
      </p:sp>
      <p:grpSp>
        <p:nvGrpSpPr>
          <p:cNvPr id="14" name="Group 13">
            <a:extLst>
              <a:ext uri="{FF2B5EF4-FFF2-40B4-BE49-F238E27FC236}">
                <a16:creationId xmlns:a16="http://schemas.microsoft.com/office/drawing/2014/main" id="{D7AD91E7-1409-00F2-34A8-0FD855C7F2D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1DD4D7ED-BEA3-85B3-B09C-B9CFDD6A65F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6" name="Freeform 15">
              <a:extLst>
                <a:ext uri="{FF2B5EF4-FFF2-40B4-BE49-F238E27FC236}">
                  <a16:creationId xmlns:a16="http://schemas.microsoft.com/office/drawing/2014/main" id="{75571865-6A45-C972-64B6-5954E963C13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7" name="Freeform 18">
              <a:extLst>
                <a:ext uri="{FF2B5EF4-FFF2-40B4-BE49-F238E27FC236}">
                  <a16:creationId xmlns:a16="http://schemas.microsoft.com/office/drawing/2014/main" id="{3B831CAF-D1F6-C969-84B2-91756778E7F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4166419785"/>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68AD2F5A-C3E5-4DE8-BEF5-2D4325CA140A}"/>
              </a:ext>
            </a:extLst>
          </p:cNvPr>
          <p:cNvSpPr>
            <a:spLocks noGrp="1"/>
          </p:cNvSpPr>
          <p:nvPr>
            <p:ph type="pic" sz="quarter" idx="13"/>
          </p:nvPr>
        </p:nvSpPr>
        <p:spPr>
          <a:xfrm>
            <a:off x="0" y="0"/>
            <a:ext cx="12191998" cy="6858000"/>
          </a:xfrm>
          <a:prstGeom prst="rect">
            <a:avLst/>
          </a:prstGeom>
          <a:solidFill>
            <a:schemeClr val="accent2"/>
          </a:solidFill>
        </p:spPr>
        <p:txBody>
          <a:bodyPr/>
          <a:lstStyle/>
          <a:p>
            <a:r>
              <a:rPr lang="en-US"/>
              <a:t>Click icon to add picture</a:t>
            </a:r>
          </a:p>
        </p:txBody>
      </p:sp>
      <p:sp>
        <p:nvSpPr>
          <p:cNvPr id="9" name="Title 1">
            <a:extLst>
              <a:ext uri="{FF2B5EF4-FFF2-40B4-BE49-F238E27FC236}">
                <a16:creationId xmlns:a16="http://schemas.microsoft.com/office/drawing/2014/main" id="{28243824-B890-0CBD-4E48-125AF2CBBEEF}"/>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p>
        </p:txBody>
      </p:sp>
      <p:cxnSp>
        <p:nvCxnSpPr>
          <p:cNvPr id="10" name="Straight Connector 9">
            <a:extLst>
              <a:ext uri="{FF2B5EF4-FFF2-40B4-BE49-F238E27FC236}">
                <a16:creationId xmlns:a16="http://schemas.microsoft.com/office/drawing/2014/main" id="{74576BA3-EB34-42A3-25AA-8B0C32EF45BD}"/>
              </a:ext>
            </a:extLst>
          </p:cNvPr>
          <p:cNvCxnSpPr>
            <a:cxnSpLocks/>
          </p:cNvCxnSpPr>
          <p:nvPr userDrawn="1"/>
        </p:nvCxnSpPr>
        <p:spPr>
          <a:xfrm>
            <a:off x="7376160" y="513773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11" name="Group 10">
            <a:extLst>
              <a:ext uri="{FF2B5EF4-FFF2-40B4-BE49-F238E27FC236}">
                <a16:creationId xmlns:a16="http://schemas.microsoft.com/office/drawing/2014/main" id="{B77FB787-430E-10A1-2216-7845592B9D67}"/>
              </a:ext>
            </a:extLst>
          </p:cNvPr>
          <p:cNvGrpSpPr>
            <a:grpSpLocks/>
          </p:cNvGrpSpPr>
          <p:nvPr userDrawn="1"/>
        </p:nvGrpSpPr>
        <p:grpSpPr bwMode="auto">
          <a:xfrm rot="10800000">
            <a:off x="9509760" y="-3"/>
            <a:ext cx="2682238" cy="2682238"/>
            <a:chOff x="0" y="12289"/>
            <a:chExt cx="3550" cy="3551"/>
          </a:xfrm>
          <a:solidFill>
            <a:schemeClr val="tx1"/>
          </a:solidFill>
        </p:grpSpPr>
        <p:sp>
          <p:nvSpPr>
            <p:cNvPr id="12" name="Freeform 22">
              <a:extLst>
                <a:ext uri="{FF2B5EF4-FFF2-40B4-BE49-F238E27FC236}">
                  <a16:creationId xmlns:a16="http://schemas.microsoft.com/office/drawing/2014/main" id="{97B7D82D-4A3D-B5B7-0DD9-60649D8329ED}"/>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0074C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Freeform 23">
              <a:extLst>
                <a:ext uri="{FF2B5EF4-FFF2-40B4-BE49-F238E27FC236}">
                  <a16:creationId xmlns:a16="http://schemas.microsoft.com/office/drawing/2014/main" id="{1482206D-A9D4-A978-F790-75626FF0C9B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rgbClr val="93D4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4" name="Freeform 24">
              <a:extLst>
                <a:ext uri="{FF2B5EF4-FFF2-40B4-BE49-F238E27FC236}">
                  <a16:creationId xmlns:a16="http://schemas.microsoft.com/office/drawing/2014/main" id="{12FACC7F-993C-C8A5-43D0-151E8D949C06}"/>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F3752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3015023089"/>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418766D-B806-0C9D-E014-45C56E4F3D66}"/>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p>
        </p:txBody>
      </p:sp>
      <p:sp>
        <p:nvSpPr>
          <p:cNvPr id="11" name="Date Placeholder 1">
            <a:extLst>
              <a:ext uri="{FF2B5EF4-FFF2-40B4-BE49-F238E27FC236}">
                <a16:creationId xmlns:a16="http://schemas.microsoft.com/office/drawing/2014/main" id="{D3A4191E-3F2C-A062-31BB-F5CF5A768BA1}"/>
              </a:ext>
            </a:extLst>
          </p:cNvPr>
          <p:cNvSpPr>
            <a:spLocks noGrp="1"/>
          </p:cNvSpPr>
          <p:nvPr>
            <p:ph type="dt" sz="half" idx="11"/>
          </p:nvPr>
        </p:nvSpPr>
        <p:spPr>
          <a:xfrm>
            <a:off x="2992120" y="6332220"/>
            <a:ext cx="1313180" cy="247651"/>
          </a:xfrm>
          <a:prstGeom prst="rect">
            <a:avLst/>
          </a:prstGeom>
        </p:spPr>
        <p:txBody>
          <a:bodyPr/>
          <a:lstStyle/>
          <a:p>
            <a:fld id="{6FCA8E82-58CD-E045-8B98-B7A85B79B752}" type="datetime4">
              <a:rPr lang="en-US" smtClean="0"/>
              <a:pPr/>
              <a:t>May 10, 2024</a:t>
            </a:fld>
            <a:endParaRPr lang="en-US">
              <a:latin typeface="+mn-lt"/>
            </a:endParaRPr>
          </a:p>
        </p:txBody>
      </p:sp>
      <p:sp>
        <p:nvSpPr>
          <p:cNvPr id="12" name="Footer Placeholder 2">
            <a:extLst>
              <a:ext uri="{FF2B5EF4-FFF2-40B4-BE49-F238E27FC236}">
                <a16:creationId xmlns:a16="http://schemas.microsoft.com/office/drawing/2014/main" id="{341EA0CD-B88A-1136-FCBC-50D3CD266EB1}"/>
              </a:ext>
            </a:extLst>
          </p:cNvPr>
          <p:cNvSpPr>
            <a:spLocks noGrp="1"/>
          </p:cNvSpPr>
          <p:nvPr>
            <p:ph type="ftr" sz="quarter" idx="12"/>
          </p:nvPr>
        </p:nvSpPr>
        <p:spPr>
          <a:xfrm>
            <a:off x="1494790" y="6332220"/>
            <a:ext cx="1497330" cy="247651"/>
          </a:xfrm>
          <a:prstGeom prst="rect">
            <a:avLst/>
          </a:prstGeom>
        </p:spPr>
        <p:txBody>
          <a:bodyPr/>
          <a:lstStyle/>
          <a:p>
            <a:r>
              <a:rPr lang="en-US"/>
              <a:t>Annual Review</a:t>
            </a:r>
            <a:endParaRPr lang="en-US" b="0"/>
          </a:p>
        </p:txBody>
      </p:sp>
      <p:sp>
        <p:nvSpPr>
          <p:cNvPr id="13" name="Slide Number Placeholder 3">
            <a:extLst>
              <a:ext uri="{FF2B5EF4-FFF2-40B4-BE49-F238E27FC236}">
                <a16:creationId xmlns:a16="http://schemas.microsoft.com/office/drawing/2014/main" id="{02EE9C7B-52BE-F55A-3455-001ABA982AA4}"/>
              </a:ext>
            </a:extLst>
          </p:cNvPr>
          <p:cNvSpPr>
            <a:spLocks noGrp="1"/>
          </p:cNvSpPr>
          <p:nvPr>
            <p:ph type="sldNum" sz="quarter" idx="13"/>
          </p:nvPr>
        </p:nvSpPr>
        <p:spPr>
          <a:xfrm>
            <a:off x="971550" y="6332220"/>
            <a:ext cx="523240" cy="247651"/>
          </a:xfrm>
          <a:prstGeom prst="rect">
            <a:avLst/>
          </a:prstGeom>
        </p:spPr>
        <p:txBody>
          <a:bodyPr/>
          <a:lstStyle/>
          <a:p>
            <a:fld id="{294A09A9-5501-47C1-A89A-A340965A2BE2}" type="slidenum">
              <a:rPr lang="en-US" smtClean="0"/>
              <a:pPr/>
              <a:t>‹#›</a:t>
            </a:fld>
            <a:endParaRPr lang="en-US">
              <a:latin typeface="+mn-lt"/>
            </a:endParaRPr>
          </a:p>
        </p:txBody>
      </p:sp>
      <p:sp>
        <p:nvSpPr>
          <p:cNvPr id="14" name="Chart Placeholder 5">
            <a:extLst>
              <a:ext uri="{FF2B5EF4-FFF2-40B4-BE49-F238E27FC236}">
                <a16:creationId xmlns:a16="http://schemas.microsoft.com/office/drawing/2014/main" id="{5094D9C0-0358-5AC9-EDFA-FF73CD9B270B}"/>
              </a:ext>
            </a:extLst>
          </p:cNvPr>
          <p:cNvSpPr>
            <a:spLocks noGrp="1"/>
          </p:cNvSpPr>
          <p:nvPr>
            <p:ph type="chart" sz="quarter" idx="10"/>
          </p:nvPr>
        </p:nvSpPr>
        <p:spPr>
          <a:xfrm>
            <a:off x="952500" y="1939108"/>
            <a:ext cx="10352810" cy="4110702"/>
          </a:xfrm>
          <a:prstGeom prst="rect">
            <a:avLst/>
          </a:prstGeom>
        </p:spPr>
        <p:txBody>
          <a:bodyPr/>
          <a:lstStyle>
            <a:lvl1pPr>
              <a:defRPr>
                <a:solidFill>
                  <a:schemeClr val="tx1"/>
                </a:solidFill>
              </a:defRPr>
            </a:lvl1pPr>
          </a:lstStyle>
          <a:p>
            <a:r>
              <a:rPr lang="en-US"/>
              <a:t>Click icon to add chart</a:t>
            </a:r>
          </a:p>
        </p:txBody>
      </p:sp>
    </p:spTree>
    <p:extLst>
      <p:ext uri="{BB962C8B-B14F-4D97-AF65-F5344CB8AC3E}">
        <p14:creationId xmlns:p14="http://schemas.microsoft.com/office/powerpoint/2010/main" val="3764955599"/>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1FC8E08-30BE-DBE6-4AEA-7A27306E708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p>
        </p:txBody>
      </p:sp>
      <p:sp>
        <p:nvSpPr>
          <p:cNvPr id="11" name="Date Placeholder 1">
            <a:extLst>
              <a:ext uri="{FF2B5EF4-FFF2-40B4-BE49-F238E27FC236}">
                <a16:creationId xmlns:a16="http://schemas.microsoft.com/office/drawing/2014/main" id="{2EDE10D8-336D-0037-1B59-568440642F2E}"/>
              </a:ext>
            </a:extLst>
          </p:cNvPr>
          <p:cNvSpPr>
            <a:spLocks noGrp="1"/>
          </p:cNvSpPr>
          <p:nvPr>
            <p:ph type="dt" sz="half" idx="11"/>
          </p:nvPr>
        </p:nvSpPr>
        <p:spPr>
          <a:xfrm>
            <a:off x="2992120" y="6332220"/>
            <a:ext cx="1313180" cy="247651"/>
          </a:xfrm>
          <a:prstGeom prst="rect">
            <a:avLst/>
          </a:prstGeom>
        </p:spPr>
        <p:txBody>
          <a:bodyPr/>
          <a:lstStyle/>
          <a:p>
            <a:fld id="{6FCA8E82-58CD-E045-8B98-B7A85B79B752}" type="datetime4">
              <a:rPr lang="en-US" smtClean="0"/>
              <a:pPr/>
              <a:t>May 10, 2024</a:t>
            </a:fld>
            <a:endParaRPr lang="en-US">
              <a:latin typeface="+mn-lt"/>
            </a:endParaRPr>
          </a:p>
        </p:txBody>
      </p:sp>
      <p:sp>
        <p:nvSpPr>
          <p:cNvPr id="12" name="Footer Placeholder 2">
            <a:extLst>
              <a:ext uri="{FF2B5EF4-FFF2-40B4-BE49-F238E27FC236}">
                <a16:creationId xmlns:a16="http://schemas.microsoft.com/office/drawing/2014/main" id="{FEFAFF53-F29F-824E-1B6F-9D7B3C94319C}"/>
              </a:ext>
            </a:extLst>
          </p:cNvPr>
          <p:cNvSpPr>
            <a:spLocks noGrp="1"/>
          </p:cNvSpPr>
          <p:nvPr>
            <p:ph type="ftr" sz="quarter" idx="12"/>
          </p:nvPr>
        </p:nvSpPr>
        <p:spPr>
          <a:xfrm>
            <a:off x="1494790" y="6332220"/>
            <a:ext cx="1497330" cy="247651"/>
          </a:xfrm>
          <a:prstGeom prst="rect">
            <a:avLst/>
          </a:prstGeom>
        </p:spPr>
        <p:txBody>
          <a:bodyPr/>
          <a:lstStyle/>
          <a:p>
            <a:r>
              <a:rPr lang="en-US"/>
              <a:t>Annual Review</a:t>
            </a:r>
            <a:endParaRPr lang="en-US" b="0"/>
          </a:p>
        </p:txBody>
      </p:sp>
      <p:sp>
        <p:nvSpPr>
          <p:cNvPr id="13" name="Slide Number Placeholder 3">
            <a:extLst>
              <a:ext uri="{FF2B5EF4-FFF2-40B4-BE49-F238E27FC236}">
                <a16:creationId xmlns:a16="http://schemas.microsoft.com/office/drawing/2014/main" id="{94876FE1-5C91-8CD9-EC48-DCD5B848C431}"/>
              </a:ext>
            </a:extLst>
          </p:cNvPr>
          <p:cNvSpPr>
            <a:spLocks noGrp="1"/>
          </p:cNvSpPr>
          <p:nvPr>
            <p:ph type="sldNum" sz="quarter" idx="13"/>
          </p:nvPr>
        </p:nvSpPr>
        <p:spPr>
          <a:xfrm>
            <a:off x="971550" y="6332220"/>
            <a:ext cx="523240" cy="247651"/>
          </a:xfrm>
          <a:prstGeom prst="rect">
            <a:avLst/>
          </a:prstGeom>
        </p:spPr>
        <p:txBody>
          <a:bodyPr/>
          <a:lstStyle/>
          <a:p>
            <a:fld id="{294A09A9-5501-47C1-A89A-A340965A2BE2}" type="slidenum">
              <a:rPr lang="en-US" smtClean="0"/>
              <a:pPr/>
              <a:t>‹#›</a:t>
            </a:fld>
            <a:endParaRPr lang="en-US">
              <a:latin typeface="+mn-lt"/>
            </a:endParaRPr>
          </a:p>
        </p:txBody>
      </p:sp>
    </p:spTree>
    <p:extLst>
      <p:ext uri="{BB962C8B-B14F-4D97-AF65-F5344CB8AC3E}">
        <p14:creationId xmlns:p14="http://schemas.microsoft.com/office/powerpoint/2010/main" val="2336792106"/>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303B065-01ED-BF54-4C75-D43CD7C219B1}"/>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p>
        </p:txBody>
      </p:sp>
      <p:sp>
        <p:nvSpPr>
          <p:cNvPr id="6" name="TextBox 5">
            <a:extLst>
              <a:ext uri="{FF2B5EF4-FFF2-40B4-BE49-F238E27FC236}">
                <a16:creationId xmlns:a16="http://schemas.microsoft.com/office/drawing/2014/main" id="{B0F22B1F-7913-2E4B-02F4-81CD0C00E884}"/>
              </a:ext>
            </a:extLst>
          </p:cNvPr>
          <p:cNvSpPr txBox="1"/>
          <p:nvPr userDrawn="1"/>
        </p:nvSpPr>
        <p:spPr>
          <a:xfrm>
            <a:off x="699948" y="548291"/>
            <a:ext cx="1589372" cy="3170099"/>
          </a:xfrm>
          <a:prstGeom prst="rect">
            <a:avLst/>
          </a:prstGeom>
          <a:noFill/>
        </p:spPr>
        <p:txBody>
          <a:bodyPr wrap="square" rtlCol="0">
            <a:spAutoFit/>
          </a:bodyPr>
          <a:lstStyle/>
          <a:p>
            <a:r>
              <a:rPr lang="en-US" sz="20000" b="1">
                <a:solidFill>
                  <a:schemeClr val="bg1"/>
                </a:solidFill>
              </a:rPr>
              <a:t>“</a:t>
            </a:r>
          </a:p>
        </p:txBody>
      </p:sp>
      <p:grpSp>
        <p:nvGrpSpPr>
          <p:cNvPr id="7" name="Group 6">
            <a:extLst>
              <a:ext uri="{FF2B5EF4-FFF2-40B4-BE49-F238E27FC236}">
                <a16:creationId xmlns:a16="http://schemas.microsoft.com/office/drawing/2014/main" id="{C0CE9CC9-3849-D669-BE60-2EE4D8625A1F}"/>
              </a:ext>
            </a:extLst>
          </p:cNvPr>
          <p:cNvGrpSpPr/>
          <p:nvPr userDrawn="1"/>
        </p:nvGrpSpPr>
        <p:grpSpPr>
          <a:xfrm>
            <a:off x="7516368" y="0"/>
            <a:ext cx="4675630" cy="2476500"/>
            <a:chOff x="5612972" y="1"/>
            <a:chExt cx="6615961" cy="3672246"/>
          </a:xfrm>
        </p:grpSpPr>
        <p:sp>
          <p:nvSpPr>
            <p:cNvPr id="8" name="AutoShape 24">
              <a:extLst>
                <a:ext uri="{FF2B5EF4-FFF2-40B4-BE49-F238E27FC236}">
                  <a16:creationId xmlns:a16="http://schemas.microsoft.com/office/drawing/2014/main" id="{C60A7BAF-14BF-687C-4839-DC1ABD1E819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19">
              <a:extLst>
                <a:ext uri="{FF2B5EF4-FFF2-40B4-BE49-F238E27FC236}">
                  <a16:creationId xmlns:a16="http://schemas.microsoft.com/office/drawing/2014/main" id="{C665F3AF-5856-0FB1-7AA5-B0ED9109300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0" name="Freeform 20">
              <a:extLst>
                <a:ext uri="{FF2B5EF4-FFF2-40B4-BE49-F238E27FC236}">
                  <a16:creationId xmlns:a16="http://schemas.microsoft.com/office/drawing/2014/main" id="{F45F87E1-3C4C-C7D7-4DD8-4C86067E8AFA}"/>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1" name="Freeform 21">
              <a:extLst>
                <a:ext uri="{FF2B5EF4-FFF2-40B4-BE49-F238E27FC236}">
                  <a16:creationId xmlns:a16="http://schemas.microsoft.com/office/drawing/2014/main" id="{185892A2-4315-8F13-BBA1-1B4566B79604}"/>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a:p>
          </p:txBody>
        </p:sp>
        <p:sp>
          <p:nvSpPr>
            <p:cNvPr id="12" name="Freeform 22">
              <a:extLst>
                <a:ext uri="{FF2B5EF4-FFF2-40B4-BE49-F238E27FC236}">
                  <a16:creationId xmlns:a16="http://schemas.microsoft.com/office/drawing/2014/main" id="{C3AB78AB-AAF9-635B-111E-9EB2A1414A13}"/>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13" name="Group 12">
            <a:extLst>
              <a:ext uri="{FF2B5EF4-FFF2-40B4-BE49-F238E27FC236}">
                <a16:creationId xmlns:a16="http://schemas.microsoft.com/office/drawing/2014/main" id="{CB8C87A6-68A8-FA7D-A652-80C1C73977AE}"/>
              </a:ext>
            </a:extLst>
          </p:cNvPr>
          <p:cNvGrpSpPr>
            <a:grpSpLocks/>
          </p:cNvGrpSpPr>
          <p:nvPr userDrawn="1"/>
        </p:nvGrpSpPr>
        <p:grpSpPr bwMode="auto">
          <a:xfrm rot="16200000" flipV="1">
            <a:off x="0" y="3898774"/>
            <a:ext cx="2959226" cy="2959226"/>
            <a:chOff x="0" y="12289"/>
            <a:chExt cx="3550" cy="3551"/>
          </a:xfrm>
        </p:grpSpPr>
        <p:sp>
          <p:nvSpPr>
            <p:cNvPr id="14" name="Freeform 24">
              <a:extLst>
                <a:ext uri="{FF2B5EF4-FFF2-40B4-BE49-F238E27FC236}">
                  <a16:creationId xmlns:a16="http://schemas.microsoft.com/office/drawing/2014/main" id="{188ABE19-8F08-DA6B-9445-57176E1FEF6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5" name="Freeform 25">
              <a:extLst>
                <a:ext uri="{FF2B5EF4-FFF2-40B4-BE49-F238E27FC236}">
                  <a16:creationId xmlns:a16="http://schemas.microsoft.com/office/drawing/2014/main" id="{89E75279-B0C3-CDE4-733E-7021CE1B6396}"/>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6" name="Freeform 26">
              <a:extLst>
                <a:ext uri="{FF2B5EF4-FFF2-40B4-BE49-F238E27FC236}">
                  <a16:creationId xmlns:a16="http://schemas.microsoft.com/office/drawing/2014/main" id="{D8699F22-575A-AF7E-B0DD-18CE913F0602}"/>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3558534495"/>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95B81-7BB8-178F-F71D-F29E8D8E962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81951-0ED9-3D6F-0779-15DB1042C86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449841-C763-CDC4-28E5-32C6712BD25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AC823B-21D8-48D0-70FD-C9015BB637B0}"/>
              </a:ext>
            </a:extLst>
          </p:cNvPr>
          <p:cNvSpPr>
            <a:spLocks noGrp="1"/>
          </p:cNvSpPr>
          <p:nvPr>
            <p:ph type="dt" sz="half" idx="10"/>
          </p:nvPr>
        </p:nvSpPr>
        <p:spPr>
          <a:xfrm>
            <a:off x="838200" y="6356350"/>
            <a:ext cx="2743200" cy="365125"/>
          </a:xfrm>
          <a:prstGeom prst="rect">
            <a:avLst/>
          </a:prstGeom>
        </p:spPr>
        <p:txBody>
          <a:bodyPr/>
          <a:lstStyle/>
          <a:p>
            <a:fld id="{E3036A2D-6486-49C6-A591-93E9C9BFF92A}" type="datetimeFigureOut">
              <a:rPr lang="en-US" smtClean="0"/>
              <a:t>5/10/2024</a:t>
            </a:fld>
            <a:endParaRPr lang="en-US"/>
          </a:p>
        </p:txBody>
      </p:sp>
      <p:sp>
        <p:nvSpPr>
          <p:cNvPr id="6" name="Footer Placeholder 5">
            <a:extLst>
              <a:ext uri="{FF2B5EF4-FFF2-40B4-BE49-F238E27FC236}">
                <a16:creationId xmlns:a16="http://schemas.microsoft.com/office/drawing/2014/main" id="{0791F044-0218-F78A-24F6-687BCB12564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28F93C8-2F71-8C28-6B50-41CA22F30524}"/>
              </a:ext>
            </a:extLst>
          </p:cNvPr>
          <p:cNvSpPr>
            <a:spLocks noGrp="1"/>
          </p:cNvSpPr>
          <p:nvPr>
            <p:ph type="sldNum" sz="quarter" idx="12"/>
          </p:nvPr>
        </p:nvSpPr>
        <p:spPr>
          <a:xfrm>
            <a:off x="8610600" y="6356350"/>
            <a:ext cx="2743200" cy="365125"/>
          </a:xfrm>
          <a:prstGeom prst="rect">
            <a:avLst/>
          </a:prstGeom>
        </p:spPr>
        <p:txBody>
          <a:bodyPr/>
          <a:lstStyle/>
          <a:p>
            <a:fld id="{12FB42BD-F5E7-41B7-90F9-8480386AED09}" type="slidenum">
              <a:rPr lang="en-US" smtClean="0"/>
              <a:t>‹#›</a:t>
            </a:fld>
            <a:endParaRPr lang="en-US"/>
          </a:p>
        </p:txBody>
      </p:sp>
    </p:spTree>
    <p:extLst>
      <p:ext uri="{BB962C8B-B14F-4D97-AF65-F5344CB8AC3E}">
        <p14:creationId xmlns:p14="http://schemas.microsoft.com/office/powerpoint/2010/main" val="568372342"/>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6775E-1F5F-38A9-0364-35C557BB5B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4A8685-557C-1D9C-CFF8-965BE07BE4E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51D4E3-5210-32D7-49A4-3F6F1E9D119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DF3EA2-631E-A182-8E61-532B08D6DA1C}"/>
              </a:ext>
            </a:extLst>
          </p:cNvPr>
          <p:cNvSpPr>
            <a:spLocks noGrp="1"/>
          </p:cNvSpPr>
          <p:nvPr>
            <p:ph type="dt" sz="half" idx="10"/>
          </p:nvPr>
        </p:nvSpPr>
        <p:spPr>
          <a:xfrm>
            <a:off x="838200" y="6356350"/>
            <a:ext cx="2743200" cy="365125"/>
          </a:xfrm>
          <a:prstGeom prst="rect">
            <a:avLst/>
          </a:prstGeom>
        </p:spPr>
        <p:txBody>
          <a:bodyPr/>
          <a:lstStyle/>
          <a:p>
            <a:fld id="{E3036A2D-6486-49C6-A591-93E9C9BFF92A}" type="datetimeFigureOut">
              <a:rPr lang="en-US" smtClean="0"/>
              <a:t>5/10/2024</a:t>
            </a:fld>
            <a:endParaRPr lang="en-US"/>
          </a:p>
        </p:txBody>
      </p:sp>
      <p:sp>
        <p:nvSpPr>
          <p:cNvPr id="6" name="Footer Placeholder 5">
            <a:extLst>
              <a:ext uri="{FF2B5EF4-FFF2-40B4-BE49-F238E27FC236}">
                <a16:creationId xmlns:a16="http://schemas.microsoft.com/office/drawing/2014/main" id="{0F93B1AA-37B1-4BD8-9DF4-4BBC86A0E2B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3798DFE-5517-F4AF-B0D3-39FCA7CC65A3}"/>
              </a:ext>
            </a:extLst>
          </p:cNvPr>
          <p:cNvSpPr>
            <a:spLocks noGrp="1"/>
          </p:cNvSpPr>
          <p:nvPr>
            <p:ph type="sldNum" sz="quarter" idx="12"/>
          </p:nvPr>
        </p:nvSpPr>
        <p:spPr>
          <a:xfrm>
            <a:off x="8610600" y="6356350"/>
            <a:ext cx="2743200" cy="365125"/>
          </a:xfrm>
          <a:prstGeom prst="rect">
            <a:avLst/>
          </a:prstGeom>
        </p:spPr>
        <p:txBody>
          <a:bodyPr/>
          <a:lstStyle/>
          <a:p>
            <a:fld id="{12FB42BD-F5E7-41B7-90F9-8480386AED09}" type="slidenum">
              <a:rPr lang="en-US" smtClean="0"/>
              <a:t>‹#›</a:t>
            </a:fld>
            <a:endParaRPr lang="en-US"/>
          </a:p>
        </p:txBody>
      </p:sp>
    </p:spTree>
    <p:extLst>
      <p:ext uri="{BB962C8B-B14F-4D97-AF65-F5344CB8AC3E}">
        <p14:creationId xmlns:p14="http://schemas.microsoft.com/office/powerpoint/2010/main" val="897084600"/>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4EBFB443-8603-D43C-77DA-E3453D735564}"/>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1">
            <a:extLst>
              <a:ext uri="{FF2B5EF4-FFF2-40B4-BE49-F238E27FC236}">
                <a16:creationId xmlns:a16="http://schemas.microsoft.com/office/drawing/2014/main" id="{95B8ECC8-6B08-69C5-5AFB-82D643D37AC8}"/>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p>
        </p:txBody>
      </p:sp>
      <p:sp>
        <p:nvSpPr>
          <p:cNvPr id="9" name="Date Placeholder 3">
            <a:extLst>
              <a:ext uri="{FF2B5EF4-FFF2-40B4-BE49-F238E27FC236}">
                <a16:creationId xmlns:a16="http://schemas.microsoft.com/office/drawing/2014/main" id="{0C727BAD-B357-AC5E-9125-C0C05C8976FE}"/>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May 10, 2024</a:t>
            </a:fld>
            <a:endParaRPr lang="en-US">
              <a:latin typeface="+mn-lt"/>
            </a:endParaRPr>
          </a:p>
        </p:txBody>
      </p:sp>
      <p:sp>
        <p:nvSpPr>
          <p:cNvPr id="10" name="Footer Placeholder 4">
            <a:extLst>
              <a:ext uri="{FF2B5EF4-FFF2-40B4-BE49-F238E27FC236}">
                <a16:creationId xmlns:a16="http://schemas.microsoft.com/office/drawing/2014/main" id="{B8E6C10F-29B5-124C-FEAC-62C176C50509}"/>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a:p>
        </p:txBody>
      </p:sp>
      <p:sp>
        <p:nvSpPr>
          <p:cNvPr id="11" name="Slide Number Placeholder 5">
            <a:extLst>
              <a:ext uri="{FF2B5EF4-FFF2-40B4-BE49-F238E27FC236}">
                <a16:creationId xmlns:a16="http://schemas.microsoft.com/office/drawing/2014/main" id="{D9E017A2-613E-812D-210F-3E7BBCB1BA27}"/>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a:latin typeface="+mn-lt"/>
            </a:endParaRPr>
          </a:p>
        </p:txBody>
      </p:sp>
    </p:spTree>
    <p:extLst>
      <p:ext uri="{BB962C8B-B14F-4D97-AF65-F5344CB8AC3E}">
        <p14:creationId xmlns:p14="http://schemas.microsoft.com/office/powerpoint/2010/main" val="1275560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Franklin Gothic Demi" panose="020B07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successfulagiletransformation.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flickr.com/photos/ashlandctc/2253841028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75220CD-9BEB-401C-42A2-E6E9D9547889}"/>
              </a:ext>
            </a:extLst>
          </p:cNvPr>
          <p:cNvSpPr>
            <a:spLocks noGrp="1"/>
          </p:cNvSpPr>
          <p:nvPr>
            <p:ph type="subTitle" idx="1"/>
          </p:nvPr>
        </p:nvSpPr>
        <p:spPr>
          <a:xfrm>
            <a:off x="2972340" y="6030119"/>
            <a:ext cx="9144000" cy="1655762"/>
          </a:xfrm>
        </p:spPr>
        <p:txBody>
          <a:bodyPr/>
          <a:lstStyle/>
          <a:p>
            <a:pPr algn="r"/>
            <a:r>
              <a:rPr lang="en-US" b="1">
                <a:solidFill>
                  <a:srgbClr val="F37523"/>
                </a:solidFill>
              </a:rPr>
              <a:t>We Are One</a:t>
            </a:r>
            <a:br>
              <a:rPr lang="en-US" b="1">
                <a:solidFill>
                  <a:srgbClr val="F37523"/>
                </a:solidFill>
              </a:rPr>
            </a:br>
            <a:r>
              <a:rPr lang="en-US">
                <a:latin typeface="+mj-lt"/>
              </a:rPr>
              <a:t>#RCPSProud</a:t>
            </a:r>
            <a:br>
              <a:rPr lang="en-US"/>
            </a:br>
            <a:endParaRPr lang="en-US"/>
          </a:p>
        </p:txBody>
      </p:sp>
      <p:sp>
        <p:nvSpPr>
          <p:cNvPr id="10" name="TextBox 9">
            <a:extLst>
              <a:ext uri="{FF2B5EF4-FFF2-40B4-BE49-F238E27FC236}">
                <a16:creationId xmlns:a16="http://schemas.microsoft.com/office/drawing/2014/main" id="{87B0653D-3302-FA41-A3B8-DECD50F59522}"/>
              </a:ext>
            </a:extLst>
          </p:cNvPr>
          <p:cNvSpPr txBox="1"/>
          <p:nvPr/>
        </p:nvSpPr>
        <p:spPr>
          <a:xfrm>
            <a:off x="4299689" y="3054438"/>
            <a:ext cx="7254902" cy="258532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defTabSz="758952">
              <a:spcAft>
                <a:spcPts val="600"/>
              </a:spcAft>
            </a:pPr>
            <a:r>
              <a:rPr lang="en-US" sz="5400" b="1" kern="1200">
                <a:latin typeface="Arial Bold" panose="020B0704020202020204" pitchFamily="34" charset="0"/>
                <a:cs typeface="Arial Bold" panose="020B0704020202020204" pitchFamily="34" charset="0"/>
              </a:rPr>
              <a:t>Best Practices in Preparing for an Audit</a:t>
            </a:r>
            <a:endParaRPr lang="en-US" sz="6600" b="1">
              <a:latin typeface="Arial Bold" panose="020B0704020202020204" pitchFamily="34" charset="0"/>
              <a:cs typeface="Arial Bold" panose="020B0704020202020204" pitchFamily="34" charset="0"/>
            </a:endParaRPr>
          </a:p>
        </p:txBody>
      </p:sp>
      <p:pic>
        <p:nvPicPr>
          <p:cNvPr id="11" name="Picture 10">
            <a:extLst>
              <a:ext uri="{FF2B5EF4-FFF2-40B4-BE49-F238E27FC236}">
                <a16:creationId xmlns:a16="http://schemas.microsoft.com/office/drawing/2014/main" id="{36773EAA-01A4-923A-D338-F64EEDB275D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411924" y="1496504"/>
            <a:ext cx="2921790" cy="117258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836522247"/>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75220CD-9BEB-401C-42A2-E6E9D9547889}"/>
              </a:ext>
            </a:extLst>
          </p:cNvPr>
          <p:cNvSpPr>
            <a:spLocks noGrp="1"/>
          </p:cNvSpPr>
          <p:nvPr>
            <p:ph type="subTitle" idx="4294967295"/>
          </p:nvPr>
        </p:nvSpPr>
        <p:spPr>
          <a:xfrm>
            <a:off x="890642" y="777428"/>
            <a:ext cx="9351315" cy="4871458"/>
          </a:xfrm>
        </p:spPr>
        <p:txBody>
          <a:bodyPr>
            <a:normAutofit/>
          </a:bodyPr>
          <a:lstStyle/>
          <a:p>
            <a:pPr marL="0" indent="0" algn="l">
              <a:buNone/>
            </a:pPr>
            <a:r>
              <a:rPr lang="en-US">
                <a:latin typeface="Arial Black" panose="020B0A04020102020204" pitchFamily="34" charset="0"/>
              </a:rPr>
              <a:t>Always make sure you are prepared</a:t>
            </a:r>
          </a:p>
          <a:p>
            <a:pPr marL="0" indent="0" algn="l">
              <a:buNone/>
            </a:pPr>
            <a:r>
              <a:rPr lang="en-US">
                <a:latin typeface="Arial Black" panose="020B0A04020102020204" pitchFamily="34" charset="0"/>
              </a:rPr>
              <a:t>for an audit!</a:t>
            </a:r>
          </a:p>
          <a:p>
            <a:pPr marL="0" indent="0">
              <a:buNone/>
            </a:pPr>
            <a:r>
              <a:rPr lang="en-US" sz="2400">
                <a:latin typeface="+mj-lt"/>
                <a:cs typeface="Calibri"/>
              </a:rPr>
              <a:t>Keep responsibility as your mindset throughout the year,</a:t>
            </a:r>
          </a:p>
          <a:p>
            <a:pPr marL="0" indent="0">
              <a:buNone/>
            </a:pPr>
            <a:r>
              <a:rPr lang="en-US" sz="2400">
                <a:latin typeface="+mj-lt"/>
                <a:cs typeface="Calibri"/>
              </a:rPr>
              <a:t>not just for your financial external audit, but for any other </a:t>
            </a:r>
          </a:p>
          <a:p>
            <a:pPr marL="0" indent="0">
              <a:buNone/>
            </a:pPr>
            <a:r>
              <a:rPr lang="en-US" sz="2400">
                <a:latin typeface="+mj-lt"/>
                <a:cs typeface="Calibri"/>
              </a:rPr>
              <a:t>reviews that might be on the horizons, such as internal</a:t>
            </a:r>
          </a:p>
          <a:p>
            <a:pPr marL="0" indent="0">
              <a:buNone/>
            </a:pPr>
            <a:r>
              <a:rPr lang="en-US" sz="2400">
                <a:latin typeface="+mj-lt"/>
                <a:cs typeface="Calibri"/>
              </a:rPr>
              <a:t>control audits, federal or state monitoring and your school board.</a:t>
            </a:r>
          </a:p>
          <a:p>
            <a:pPr marL="0" indent="0">
              <a:buNone/>
            </a:pPr>
            <a:endParaRPr lang="en-US" sz="2400">
              <a:latin typeface="+mj-lt"/>
              <a:cs typeface="Calibri"/>
            </a:endParaRPr>
          </a:p>
          <a:p>
            <a:pPr marL="0" indent="0">
              <a:buNone/>
            </a:pPr>
            <a:r>
              <a:rPr lang="en-US" sz="2400">
                <a:latin typeface="+mj-lt"/>
                <a:cs typeface="Calibri"/>
              </a:rPr>
              <a:t>Make sure you have documentation to back up and support</a:t>
            </a:r>
          </a:p>
          <a:p>
            <a:pPr marL="0" indent="0">
              <a:buNone/>
            </a:pPr>
            <a:r>
              <a:rPr lang="en-US" sz="2400">
                <a:latin typeface="+mj-lt"/>
                <a:cs typeface="Calibri"/>
              </a:rPr>
              <a:t>Your work. </a:t>
            </a:r>
          </a:p>
          <a:p>
            <a:pPr marL="342900" indent="-342900" algn="l">
              <a:buFont typeface="Arial" panose="020B0604020202020204" pitchFamily="34" charset="0"/>
              <a:buChar char="•"/>
            </a:pPr>
            <a:endParaRPr lang="en-US">
              <a:latin typeface="Franklin Gothic Demi" panose="020B0703020102020204" pitchFamily="34" charset="0"/>
            </a:endParaRPr>
          </a:p>
        </p:txBody>
      </p:sp>
      <p:sp>
        <p:nvSpPr>
          <p:cNvPr id="6" name="Rectangle 5">
            <a:extLst>
              <a:ext uri="{FF2B5EF4-FFF2-40B4-BE49-F238E27FC236}">
                <a16:creationId xmlns:a16="http://schemas.microsoft.com/office/drawing/2014/main" id="{CD8A7B76-8134-FB08-413D-2988982AF6A3}"/>
              </a:ext>
            </a:extLst>
          </p:cNvPr>
          <p:cNvSpPr/>
          <p:nvPr/>
        </p:nvSpPr>
        <p:spPr>
          <a:xfrm flipV="1">
            <a:off x="3479982" y="6587008"/>
            <a:ext cx="8513365" cy="45719"/>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2497268"/>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AFE88F-9CFF-B374-DA27-3C3A12F0B5BD}"/>
              </a:ext>
            </a:extLst>
          </p:cNvPr>
          <p:cNvSpPr/>
          <p:nvPr/>
        </p:nvSpPr>
        <p:spPr>
          <a:xfrm>
            <a:off x="6359857" y="4578824"/>
            <a:ext cx="3391468" cy="11054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AE93EC7D-0D6C-9643-4E28-5B40F844E298}"/>
              </a:ext>
            </a:extLst>
          </p:cNvPr>
          <p:cNvSpPr txBox="1">
            <a:spLocks/>
          </p:cNvSpPr>
          <p:nvPr/>
        </p:nvSpPr>
        <p:spPr>
          <a:xfrm>
            <a:off x="453683" y="534154"/>
            <a:ext cx="7631062" cy="49128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a:latin typeface="Arial Black" panose="020B0A04020102020204" pitchFamily="34" charset="0"/>
              </a:rPr>
              <a:t>Morals and Ethics</a:t>
            </a:r>
          </a:p>
          <a:p>
            <a:pPr lvl="1">
              <a:lnSpc>
                <a:spcPct val="120000"/>
              </a:lnSpc>
            </a:pPr>
            <a:r>
              <a:rPr lang="en-US">
                <a:latin typeface="+mj-lt"/>
              </a:rPr>
              <a:t>Morals and Ethics should be at the center of everything we do in accounting so if you have this as your mindset through the year, you are already prepared for your audit.</a:t>
            </a:r>
          </a:p>
          <a:p>
            <a:pPr lvl="1">
              <a:lnSpc>
                <a:spcPct val="120000"/>
              </a:lnSpc>
            </a:pPr>
            <a:r>
              <a:rPr lang="en-US">
                <a:latin typeface="+mj-lt"/>
              </a:rPr>
              <a:t>Our goal should never be to undermine our auditors hoping they won’t find something we have done wrong.</a:t>
            </a:r>
          </a:p>
          <a:p>
            <a:pPr lvl="1">
              <a:lnSpc>
                <a:spcPct val="120000"/>
              </a:lnSpc>
            </a:pPr>
            <a:r>
              <a:rPr lang="en-US">
                <a:latin typeface="+mj-lt"/>
              </a:rPr>
              <a:t>If you have doubts about what is right or wrong during the year, contact your auditors!</a:t>
            </a:r>
          </a:p>
          <a:p>
            <a:pPr marL="457200" lvl="1" indent="0">
              <a:lnSpc>
                <a:spcPct val="120000"/>
              </a:lnSpc>
              <a:buNone/>
            </a:pPr>
            <a:endParaRPr lang="en-US">
              <a:latin typeface="+mj-lt"/>
            </a:endParaRPr>
          </a:p>
          <a:p>
            <a:pPr marL="1257300" lvl="2" indent="-342900">
              <a:lnSpc>
                <a:spcPct val="120000"/>
              </a:lnSpc>
            </a:pPr>
            <a:endParaRPr lang="en-US" sz="2400">
              <a:latin typeface="+mj-lt"/>
            </a:endParaRPr>
          </a:p>
          <a:p>
            <a:pPr marL="1257300" lvl="2" indent="-342900">
              <a:lnSpc>
                <a:spcPct val="120000"/>
              </a:lnSpc>
            </a:pPr>
            <a:endParaRPr lang="en-US" sz="2400">
              <a:latin typeface="+mj-lt"/>
            </a:endParaRPr>
          </a:p>
          <a:p>
            <a:pPr marL="800100" lvl="1" indent="-342900">
              <a:lnSpc>
                <a:spcPct val="120000"/>
              </a:lnSpc>
            </a:pPr>
            <a:endParaRPr lang="en-US">
              <a:latin typeface="+mj-lt"/>
            </a:endParaRPr>
          </a:p>
          <a:p>
            <a:pPr marL="800100" lvl="1" indent="-342900">
              <a:lnSpc>
                <a:spcPct val="120000"/>
              </a:lnSpc>
            </a:pPr>
            <a:endParaRPr lang="en-US">
              <a:latin typeface="+mj-lt"/>
            </a:endParaRPr>
          </a:p>
          <a:p>
            <a:pPr marL="457200" lvl="1" indent="0">
              <a:lnSpc>
                <a:spcPct val="120000"/>
              </a:lnSpc>
              <a:buNone/>
            </a:pPr>
            <a:endParaRPr lang="en-US"/>
          </a:p>
          <a:p>
            <a:pPr marL="800100" lvl="1" indent="-342900">
              <a:lnSpc>
                <a:spcPct val="120000"/>
              </a:lnSpc>
            </a:pPr>
            <a:endParaRPr lang="en-US">
              <a:latin typeface="Franklin Gothic Demi" panose="020B0703020102020204" pitchFamily="34" charset="0"/>
            </a:endParaRPr>
          </a:p>
        </p:txBody>
      </p:sp>
      <p:sp>
        <p:nvSpPr>
          <p:cNvPr id="4" name="Rectangle 3">
            <a:extLst>
              <a:ext uri="{FF2B5EF4-FFF2-40B4-BE49-F238E27FC236}">
                <a16:creationId xmlns:a16="http://schemas.microsoft.com/office/drawing/2014/main" id="{B3CA3196-47E7-C3B9-2C2F-91D7F0F70FEB}"/>
              </a:ext>
            </a:extLst>
          </p:cNvPr>
          <p:cNvSpPr/>
          <p:nvPr/>
        </p:nvSpPr>
        <p:spPr>
          <a:xfrm flipV="1">
            <a:off x="1721184" y="6812281"/>
            <a:ext cx="8513365" cy="45719"/>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Cartoon Businessman with Evil and Angel Stock Vector - Illustration of ...">
            <a:extLst>
              <a:ext uri="{FF2B5EF4-FFF2-40B4-BE49-F238E27FC236}">
                <a16:creationId xmlns:a16="http://schemas.microsoft.com/office/drawing/2014/main" id="{BE73E2D7-9D59-D0C6-FD6A-08021EA7D5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02028" y="3406907"/>
            <a:ext cx="2577434" cy="2577434"/>
          </a:xfrm>
          <a:prstGeom prst="rect">
            <a:avLst/>
          </a:prstGeom>
          <a:noFill/>
          <a:ln>
            <a:noFill/>
          </a:ln>
        </p:spPr>
      </p:pic>
    </p:spTree>
    <p:extLst>
      <p:ext uri="{BB962C8B-B14F-4D97-AF65-F5344CB8AC3E}">
        <p14:creationId xmlns:p14="http://schemas.microsoft.com/office/powerpoint/2010/main" val="796993199"/>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AFE88F-9CFF-B374-DA27-3C3A12F0B5BD}"/>
              </a:ext>
            </a:extLst>
          </p:cNvPr>
          <p:cNvSpPr/>
          <p:nvPr/>
        </p:nvSpPr>
        <p:spPr>
          <a:xfrm>
            <a:off x="6359857" y="4578824"/>
            <a:ext cx="3391468" cy="11054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AE93EC7D-0D6C-9643-4E28-5B40F844E298}"/>
              </a:ext>
            </a:extLst>
          </p:cNvPr>
          <p:cNvSpPr txBox="1">
            <a:spLocks/>
          </p:cNvSpPr>
          <p:nvPr/>
        </p:nvSpPr>
        <p:spPr>
          <a:xfrm>
            <a:off x="453682" y="534154"/>
            <a:ext cx="9421837" cy="530886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a:latin typeface="Arial Black" panose="020B0A04020102020204" pitchFamily="34" charset="0"/>
              </a:rPr>
              <a:t>Communication is the Key</a:t>
            </a:r>
          </a:p>
          <a:p>
            <a:pPr lvl="1">
              <a:lnSpc>
                <a:spcPct val="120000"/>
              </a:lnSpc>
            </a:pPr>
            <a:r>
              <a:rPr lang="en-US">
                <a:latin typeface="+mj-lt"/>
              </a:rPr>
              <a:t>Did something happen during the fiscal year that is unusual or different than previous years?  Reach out to your auditors if you are unsure of how to handle it. </a:t>
            </a:r>
          </a:p>
          <a:p>
            <a:pPr lvl="1">
              <a:lnSpc>
                <a:spcPct val="120000"/>
              </a:lnSpc>
            </a:pPr>
            <a:r>
              <a:rPr lang="en-US">
                <a:latin typeface="+mj-lt"/>
              </a:rPr>
              <a:t>Have there been organizational changes in your school division that might impact internal controls?  Reach out to your auditors to get their suggestions on how to ensure the best controls are in place.</a:t>
            </a:r>
          </a:p>
          <a:p>
            <a:pPr lvl="1">
              <a:lnSpc>
                <a:spcPct val="120000"/>
              </a:lnSpc>
            </a:pPr>
            <a:r>
              <a:rPr lang="en-US">
                <a:latin typeface="+mj-lt"/>
              </a:rPr>
              <a:t>Did you discover an error that occurred during the year that might impact the financial report!  DEFINITELY communicate this to your auditors to ensure it doesn’t rise to the level of needing to discuss this with your superintendent and school board.</a:t>
            </a:r>
          </a:p>
          <a:p>
            <a:pPr marL="1257300" lvl="2" indent="-342900">
              <a:lnSpc>
                <a:spcPct val="120000"/>
              </a:lnSpc>
            </a:pPr>
            <a:endParaRPr lang="en-US" sz="2400">
              <a:latin typeface="+mj-lt"/>
            </a:endParaRPr>
          </a:p>
          <a:p>
            <a:pPr marL="1257300" lvl="2" indent="-342900">
              <a:lnSpc>
                <a:spcPct val="120000"/>
              </a:lnSpc>
            </a:pPr>
            <a:endParaRPr lang="en-US" sz="2400">
              <a:latin typeface="+mj-lt"/>
            </a:endParaRPr>
          </a:p>
          <a:p>
            <a:pPr marL="800100" lvl="1" indent="-342900">
              <a:lnSpc>
                <a:spcPct val="120000"/>
              </a:lnSpc>
            </a:pPr>
            <a:endParaRPr lang="en-US">
              <a:latin typeface="+mj-lt"/>
            </a:endParaRPr>
          </a:p>
          <a:p>
            <a:pPr marL="800100" lvl="1" indent="-342900">
              <a:lnSpc>
                <a:spcPct val="120000"/>
              </a:lnSpc>
            </a:pPr>
            <a:endParaRPr lang="en-US">
              <a:latin typeface="+mj-lt"/>
            </a:endParaRPr>
          </a:p>
          <a:p>
            <a:pPr marL="457200" lvl="1" indent="0">
              <a:lnSpc>
                <a:spcPct val="120000"/>
              </a:lnSpc>
              <a:buNone/>
            </a:pPr>
            <a:endParaRPr lang="en-US"/>
          </a:p>
          <a:p>
            <a:pPr marL="800100" lvl="1" indent="-342900">
              <a:lnSpc>
                <a:spcPct val="120000"/>
              </a:lnSpc>
            </a:pPr>
            <a:endParaRPr lang="en-US">
              <a:latin typeface="Franklin Gothic Demi" panose="020B0703020102020204" pitchFamily="34" charset="0"/>
            </a:endParaRPr>
          </a:p>
        </p:txBody>
      </p:sp>
      <p:sp>
        <p:nvSpPr>
          <p:cNvPr id="4" name="Rectangle 3">
            <a:extLst>
              <a:ext uri="{FF2B5EF4-FFF2-40B4-BE49-F238E27FC236}">
                <a16:creationId xmlns:a16="http://schemas.microsoft.com/office/drawing/2014/main" id="{B3CA3196-47E7-C3B9-2C2F-91D7F0F70FEB}"/>
              </a:ext>
            </a:extLst>
          </p:cNvPr>
          <p:cNvSpPr/>
          <p:nvPr/>
        </p:nvSpPr>
        <p:spPr>
          <a:xfrm flipV="1">
            <a:off x="1721184" y="6812281"/>
            <a:ext cx="8513365" cy="45719"/>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1278299"/>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75220CD-9BEB-401C-42A2-E6E9D9547889}"/>
              </a:ext>
            </a:extLst>
          </p:cNvPr>
          <p:cNvSpPr>
            <a:spLocks noGrp="1"/>
          </p:cNvSpPr>
          <p:nvPr>
            <p:ph type="subTitle" idx="4294967295"/>
          </p:nvPr>
        </p:nvSpPr>
        <p:spPr>
          <a:xfrm>
            <a:off x="416459" y="563061"/>
            <a:ext cx="7646713" cy="4017991"/>
          </a:xfrm>
        </p:spPr>
        <p:txBody>
          <a:bodyPr vert="horz" lIns="91440" tIns="45720" rIns="91440" bIns="45720" rtlCol="0" anchor="t">
            <a:noAutofit/>
          </a:bodyPr>
          <a:lstStyle/>
          <a:p>
            <a:pPr marL="0" indent="0" algn="l">
              <a:buNone/>
            </a:pPr>
            <a:r>
              <a:rPr lang="en-US">
                <a:latin typeface="Arial Black"/>
              </a:rPr>
              <a:t>What if you are unsure your processes are right?</a:t>
            </a:r>
          </a:p>
          <a:p>
            <a:r>
              <a:rPr lang="en-US" sz="2400">
                <a:latin typeface="+mj-lt"/>
                <a:cs typeface="Calibri"/>
              </a:rPr>
              <a:t>Are there gray areas that you feel you are unsure about?  Reach out to colleagues in other school divisions to get their input.</a:t>
            </a:r>
          </a:p>
          <a:p>
            <a:r>
              <a:rPr lang="en-US" sz="2400">
                <a:latin typeface="+mj-lt"/>
                <a:cs typeface="Calibri"/>
              </a:rPr>
              <a:t>With financial audits, you should know what is expected because auditors provide PBC lists early in the audit process to help you prepare for the audit.  </a:t>
            </a:r>
            <a:endParaRPr lang="en-US" sz="2400">
              <a:latin typeface="+mj-lt"/>
              <a:cs typeface="Calibri" panose="020F0502020204030204" pitchFamily="34" charset="0"/>
            </a:endParaRPr>
          </a:p>
          <a:p>
            <a:r>
              <a:rPr lang="en-US" sz="2400">
                <a:latin typeface="+mj-lt"/>
                <a:cs typeface="Calibri"/>
              </a:rPr>
              <a:t>If your auditors do not provide this, you should ask!</a:t>
            </a:r>
          </a:p>
        </p:txBody>
      </p:sp>
      <p:sp>
        <p:nvSpPr>
          <p:cNvPr id="17" name="Rectangle 16">
            <a:extLst>
              <a:ext uri="{FF2B5EF4-FFF2-40B4-BE49-F238E27FC236}">
                <a16:creationId xmlns:a16="http://schemas.microsoft.com/office/drawing/2014/main" id="{CE35C863-F21C-4306-8F91-E8EE78CBC9B5}"/>
              </a:ext>
            </a:extLst>
          </p:cNvPr>
          <p:cNvSpPr/>
          <p:nvPr/>
        </p:nvSpPr>
        <p:spPr>
          <a:xfrm>
            <a:off x="4360460" y="6721521"/>
            <a:ext cx="7831539" cy="54591"/>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with question marks above their heads&#10;&#10;Description automatically generated">
            <a:extLst>
              <a:ext uri="{FF2B5EF4-FFF2-40B4-BE49-F238E27FC236}">
                <a16:creationId xmlns:a16="http://schemas.microsoft.com/office/drawing/2014/main" id="{025FADA0-FFD6-AF7A-9778-4A4DD8BA87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063171" y="4089801"/>
            <a:ext cx="3535680" cy="2356104"/>
          </a:xfrm>
          <a:prstGeom prst="rect">
            <a:avLst/>
          </a:prstGeom>
        </p:spPr>
      </p:pic>
    </p:spTree>
    <p:extLst>
      <p:ext uri="{BB962C8B-B14F-4D97-AF65-F5344CB8AC3E}">
        <p14:creationId xmlns:p14="http://schemas.microsoft.com/office/powerpoint/2010/main" val="177585992"/>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75220CD-9BEB-401C-42A2-E6E9D9547889}"/>
              </a:ext>
            </a:extLst>
          </p:cNvPr>
          <p:cNvSpPr>
            <a:spLocks noGrp="1"/>
          </p:cNvSpPr>
          <p:nvPr>
            <p:ph type="subTitle" idx="4294967295"/>
          </p:nvPr>
        </p:nvSpPr>
        <p:spPr>
          <a:xfrm>
            <a:off x="444847" y="563061"/>
            <a:ext cx="8163444" cy="4145126"/>
          </a:xfrm>
        </p:spPr>
        <p:txBody>
          <a:bodyPr vert="horz" lIns="91440" tIns="45720" rIns="91440" bIns="45720" rtlCol="0" anchor="t">
            <a:noAutofit/>
          </a:bodyPr>
          <a:lstStyle/>
          <a:p>
            <a:pPr marL="0" indent="0" algn="l">
              <a:buNone/>
            </a:pPr>
            <a:r>
              <a:rPr lang="en-US">
                <a:latin typeface="Arial Black" panose="020B0A04020102020204" pitchFamily="34" charset="0"/>
              </a:rPr>
              <a:t>Are there new accounting pronouncements on the horizon that will impact your audit?</a:t>
            </a:r>
          </a:p>
          <a:p>
            <a:r>
              <a:rPr lang="en-US" sz="2400">
                <a:latin typeface="+mj-lt"/>
              </a:rPr>
              <a:t>Look ahead at any new GASB pronouncements that are coming out to ensure you do not need to change your processes for the next audit.  </a:t>
            </a:r>
          </a:p>
          <a:p>
            <a:r>
              <a:rPr lang="en-US" sz="2400">
                <a:latin typeface="+mj-lt"/>
              </a:rPr>
              <a:t>An example in recent years that greatly impacted us were GASB 87 and GASB 96.</a:t>
            </a:r>
          </a:p>
          <a:p>
            <a:r>
              <a:rPr lang="en-US" sz="2400">
                <a:latin typeface="+mj-lt"/>
              </a:rPr>
              <a:t>If you don’t understand the impact or feel there may be no impact, consult with your auditors to be sure.  </a:t>
            </a:r>
          </a:p>
        </p:txBody>
      </p:sp>
      <p:sp>
        <p:nvSpPr>
          <p:cNvPr id="17" name="Rectangle 16">
            <a:extLst>
              <a:ext uri="{FF2B5EF4-FFF2-40B4-BE49-F238E27FC236}">
                <a16:creationId xmlns:a16="http://schemas.microsoft.com/office/drawing/2014/main" id="{CE35C863-F21C-4306-8F91-E8EE78CBC9B5}"/>
              </a:ext>
            </a:extLst>
          </p:cNvPr>
          <p:cNvSpPr/>
          <p:nvPr/>
        </p:nvSpPr>
        <p:spPr>
          <a:xfrm>
            <a:off x="4360460" y="6721521"/>
            <a:ext cx="7831539" cy="54591"/>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yellow and black sign&#10;&#10;Description automatically generated">
            <a:extLst>
              <a:ext uri="{FF2B5EF4-FFF2-40B4-BE49-F238E27FC236}">
                <a16:creationId xmlns:a16="http://schemas.microsoft.com/office/drawing/2014/main" id="{2CA8AA6B-6FE6-9037-F687-95342408447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158731" y="3438541"/>
            <a:ext cx="3491525" cy="2539291"/>
          </a:xfrm>
          <a:prstGeom prst="rect">
            <a:avLst/>
          </a:prstGeom>
        </p:spPr>
      </p:pic>
    </p:spTree>
    <p:extLst>
      <p:ext uri="{BB962C8B-B14F-4D97-AF65-F5344CB8AC3E}">
        <p14:creationId xmlns:p14="http://schemas.microsoft.com/office/powerpoint/2010/main" val="2511465433"/>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AFE88F-9CFF-B374-DA27-3C3A12F0B5BD}"/>
              </a:ext>
            </a:extLst>
          </p:cNvPr>
          <p:cNvSpPr/>
          <p:nvPr/>
        </p:nvSpPr>
        <p:spPr>
          <a:xfrm>
            <a:off x="6359857" y="4578824"/>
            <a:ext cx="3391468" cy="11054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AE93EC7D-0D6C-9643-4E28-5B40F844E298}"/>
              </a:ext>
            </a:extLst>
          </p:cNvPr>
          <p:cNvSpPr txBox="1">
            <a:spLocks/>
          </p:cNvSpPr>
          <p:nvPr/>
        </p:nvSpPr>
        <p:spPr>
          <a:xfrm>
            <a:off x="453683" y="534154"/>
            <a:ext cx="7631062" cy="491285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a:latin typeface="Arial Black" panose="020B0A04020102020204" pitchFamily="34" charset="0"/>
              </a:rPr>
              <a:t>Audit Findings</a:t>
            </a:r>
          </a:p>
          <a:p>
            <a:pPr lvl="1">
              <a:lnSpc>
                <a:spcPct val="120000"/>
              </a:lnSpc>
            </a:pPr>
            <a:r>
              <a:rPr lang="en-US">
                <a:latin typeface="+mj-lt"/>
              </a:rPr>
              <a:t>Audit findings make me angry because my goal is to make sure our accounting processes are working, and everyone is doing their job correctly.</a:t>
            </a:r>
          </a:p>
          <a:p>
            <a:pPr lvl="1">
              <a:lnSpc>
                <a:spcPct val="120000"/>
              </a:lnSpc>
            </a:pPr>
            <a:r>
              <a:rPr lang="en-US">
                <a:latin typeface="+mj-lt"/>
              </a:rPr>
              <a:t>If you have audit findings, discuss them with your auditor before the reports are prepared.  It’s possible the audit staff overlooked something or providing further explanation will correct the issue.</a:t>
            </a:r>
          </a:p>
          <a:p>
            <a:pPr marL="457200" lvl="1" indent="0">
              <a:lnSpc>
                <a:spcPct val="120000"/>
              </a:lnSpc>
              <a:buNone/>
            </a:pPr>
            <a:endParaRPr lang="en-US">
              <a:latin typeface="+mj-lt"/>
            </a:endParaRPr>
          </a:p>
          <a:p>
            <a:pPr marL="1257300" lvl="2" indent="-342900">
              <a:lnSpc>
                <a:spcPct val="120000"/>
              </a:lnSpc>
            </a:pPr>
            <a:endParaRPr lang="en-US" sz="2400">
              <a:latin typeface="+mj-lt"/>
            </a:endParaRPr>
          </a:p>
          <a:p>
            <a:pPr marL="1257300" lvl="2" indent="-342900">
              <a:lnSpc>
                <a:spcPct val="120000"/>
              </a:lnSpc>
            </a:pPr>
            <a:endParaRPr lang="en-US" sz="2400">
              <a:latin typeface="+mj-lt"/>
            </a:endParaRPr>
          </a:p>
          <a:p>
            <a:pPr marL="800100" lvl="1" indent="-342900">
              <a:lnSpc>
                <a:spcPct val="120000"/>
              </a:lnSpc>
            </a:pPr>
            <a:endParaRPr lang="en-US">
              <a:latin typeface="+mj-lt"/>
            </a:endParaRPr>
          </a:p>
          <a:p>
            <a:pPr marL="800100" lvl="1" indent="-342900">
              <a:lnSpc>
                <a:spcPct val="120000"/>
              </a:lnSpc>
            </a:pPr>
            <a:endParaRPr lang="en-US">
              <a:latin typeface="+mj-lt"/>
            </a:endParaRPr>
          </a:p>
          <a:p>
            <a:pPr marL="457200" lvl="1" indent="0">
              <a:lnSpc>
                <a:spcPct val="120000"/>
              </a:lnSpc>
              <a:buNone/>
            </a:pPr>
            <a:endParaRPr lang="en-US"/>
          </a:p>
          <a:p>
            <a:pPr marL="800100" lvl="1" indent="-342900">
              <a:lnSpc>
                <a:spcPct val="120000"/>
              </a:lnSpc>
            </a:pPr>
            <a:endParaRPr lang="en-US">
              <a:latin typeface="Franklin Gothic Demi" panose="020B0703020102020204" pitchFamily="34" charset="0"/>
            </a:endParaRPr>
          </a:p>
        </p:txBody>
      </p:sp>
      <p:sp>
        <p:nvSpPr>
          <p:cNvPr id="4" name="Rectangle 3">
            <a:extLst>
              <a:ext uri="{FF2B5EF4-FFF2-40B4-BE49-F238E27FC236}">
                <a16:creationId xmlns:a16="http://schemas.microsoft.com/office/drawing/2014/main" id="{B3CA3196-47E7-C3B9-2C2F-91D7F0F70FEB}"/>
              </a:ext>
            </a:extLst>
          </p:cNvPr>
          <p:cNvSpPr/>
          <p:nvPr/>
        </p:nvSpPr>
        <p:spPr>
          <a:xfrm flipV="1">
            <a:off x="1721184" y="6812281"/>
            <a:ext cx="8513365" cy="45719"/>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B6DC6CF-1901-324D-A928-F1D2A29723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1340" y="2673858"/>
            <a:ext cx="27908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488230"/>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AFE88F-9CFF-B374-DA27-3C3A12F0B5BD}"/>
              </a:ext>
            </a:extLst>
          </p:cNvPr>
          <p:cNvSpPr/>
          <p:nvPr/>
        </p:nvSpPr>
        <p:spPr>
          <a:xfrm>
            <a:off x="6359857" y="4578824"/>
            <a:ext cx="3391468" cy="110547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AE93EC7D-0D6C-9643-4E28-5B40F844E298}"/>
              </a:ext>
            </a:extLst>
          </p:cNvPr>
          <p:cNvSpPr txBox="1">
            <a:spLocks/>
          </p:cNvSpPr>
          <p:nvPr/>
        </p:nvSpPr>
        <p:spPr>
          <a:xfrm>
            <a:off x="453683" y="534154"/>
            <a:ext cx="7631062" cy="49128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0100" lvl="1" indent="-342900">
              <a:lnSpc>
                <a:spcPct val="120000"/>
              </a:lnSpc>
            </a:pPr>
            <a:endParaRPr lang="en-US">
              <a:latin typeface="+mj-lt"/>
            </a:endParaRPr>
          </a:p>
          <a:p>
            <a:pPr marL="800100" lvl="1" indent="-342900">
              <a:lnSpc>
                <a:spcPct val="120000"/>
              </a:lnSpc>
            </a:pPr>
            <a:endParaRPr lang="en-US">
              <a:latin typeface="+mj-lt"/>
            </a:endParaRPr>
          </a:p>
          <a:p>
            <a:pPr marL="457200" lvl="1" indent="0">
              <a:lnSpc>
                <a:spcPct val="120000"/>
              </a:lnSpc>
              <a:buNone/>
            </a:pPr>
            <a:endParaRPr lang="en-US"/>
          </a:p>
          <a:p>
            <a:pPr marL="800100" lvl="1" indent="-342900">
              <a:lnSpc>
                <a:spcPct val="120000"/>
              </a:lnSpc>
            </a:pPr>
            <a:endParaRPr lang="en-US">
              <a:latin typeface="Franklin Gothic Demi" panose="020B0703020102020204" pitchFamily="34" charset="0"/>
            </a:endParaRPr>
          </a:p>
        </p:txBody>
      </p:sp>
      <p:sp>
        <p:nvSpPr>
          <p:cNvPr id="4" name="Rectangle 3">
            <a:extLst>
              <a:ext uri="{FF2B5EF4-FFF2-40B4-BE49-F238E27FC236}">
                <a16:creationId xmlns:a16="http://schemas.microsoft.com/office/drawing/2014/main" id="{B3CA3196-47E7-C3B9-2C2F-91D7F0F70FEB}"/>
              </a:ext>
            </a:extLst>
          </p:cNvPr>
          <p:cNvSpPr/>
          <p:nvPr/>
        </p:nvSpPr>
        <p:spPr>
          <a:xfrm flipV="1">
            <a:off x="1721184" y="6812281"/>
            <a:ext cx="8513365" cy="45719"/>
          </a:xfrm>
          <a:prstGeom prst="rect">
            <a:avLst/>
          </a:prstGeom>
          <a:solidFill>
            <a:srgbClr val="F36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45A6AA-8BD8-5FB3-FE2C-62AC7EDA5A5B}"/>
              </a:ext>
            </a:extLst>
          </p:cNvPr>
          <p:cNvSpPr txBox="1"/>
          <p:nvPr/>
        </p:nvSpPr>
        <p:spPr>
          <a:xfrm>
            <a:off x="256032" y="337947"/>
            <a:ext cx="9497949" cy="6186309"/>
          </a:xfrm>
          <a:prstGeom prst="rect">
            <a:avLst/>
          </a:prstGeom>
          <a:noFill/>
        </p:spPr>
        <p:txBody>
          <a:bodyPr wrap="square" lIns="91440" tIns="45720" rIns="91440" bIns="45720" rtlCol="0" anchor="t">
            <a:spAutoFit/>
          </a:bodyPr>
          <a:lstStyle/>
          <a:p>
            <a:pPr algn="ctr"/>
            <a:r>
              <a:rPr lang="en-US" sz="2800" b="1"/>
              <a:t>Things Successful Leaders Do</a:t>
            </a:r>
          </a:p>
          <a:p>
            <a:pPr marL="457200" indent="-457200">
              <a:buFont typeface="Arial" panose="020B0604020202020204" pitchFamily="34" charset="0"/>
              <a:buChar char="•"/>
            </a:pPr>
            <a:r>
              <a:rPr lang="en-US" sz="2300">
                <a:latin typeface="+mj-lt"/>
              </a:rPr>
              <a:t>Look around corners.</a:t>
            </a:r>
            <a:endParaRPr lang="en-US" sz="2300">
              <a:latin typeface="+mj-lt"/>
              <a:cs typeface="Calibri Light"/>
            </a:endParaRPr>
          </a:p>
          <a:p>
            <a:pPr marL="457200" indent="-457200">
              <a:buFont typeface="Arial" panose="020B0604020202020204" pitchFamily="34" charset="0"/>
              <a:buChar char="•"/>
            </a:pPr>
            <a:r>
              <a:rPr lang="en-US" sz="2300">
                <a:latin typeface="+mj-lt"/>
              </a:rPr>
              <a:t>Find opportunities in crises.</a:t>
            </a:r>
            <a:endParaRPr lang="en-US" sz="2300">
              <a:latin typeface="+mj-lt"/>
              <a:cs typeface="Calibri Light"/>
            </a:endParaRPr>
          </a:p>
          <a:p>
            <a:pPr marL="457200" indent="-457200">
              <a:buFont typeface="Arial" panose="020B0604020202020204" pitchFamily="34" charset="0"/>
              <a:buChar char="•"/>
            </a:pPr>
            <a:r>
              <a:rPr lang="en-US" sz="2300">
                <a:latin typeface="+mj-lt"/>
              </a:rPr>
              <a:t>Think strategically, globally and plan and delegate accordingly.</a:t>
            </a:r>
            <a:endParaRPr lang="en-US" sz="2300">
              <a:latin typeface="+mj-lt"/>
              <a:cs typeface="Calibri Light"/>
            </a:endParaRPr>
          </a:p>
          <a:p>
            <a:pPr marL="457200" indent="-457200">
              <a:buFont typeface="Arial" panose="020B0604020202020204" pitchFamily="34" charset="0"/>
              <a:buChar char="•"/>
            </a:pPr>
            <a:r>
              <a:rPr lang="en-US" sz="2300">
                <a:latin typeface="+mj-lt"/>
              </a:rPr>
              <a:t>Maintain focus and fidelity directed to the mission and vision of the organization.</a:t>
            </a:r>
            <a:endParaRPr lang="en-US" sz="2300">
              <a:latin typeface="+mj-lt"/>
              <a:cs typeface="Calibri Light"/>
            </a:endParaRPr>
          </a:p>
          <a:p>
            <a:pPr marL="457200" indent="-457200">
              <a:buFont typeface="Arial" panose="020B0604020202020204" pitchFamily="34" charset="0"/>
              <a:buChar char="•"/>
            </a:pPr>
            <a:r>
              <a:rPr lang="en-US" sz="2300">
                <a:latin typeface="+mj-lt"/>
              </a:rPr>
              <a:t>Think about the best way to communicate everything.  Most problems in an organization can be traced to poor communications.  Who needs to know?</a:t>
            </a:r>
            <a:endParaRPr lang="en-US" sz="2300">
              <a:latin typeface="+mj-lt"/>
              <a:cs typeface="Calibri Light"/>
            </a:endParaRPr>
          </a:p>
          <a:p>
            <a:pPr marL="457200" indent="-457200">
              <a:buFont typeface="Arial" panose="020B0604020202020204" pitchFamily="34" charset="0"/>
              <a:buChar char="•"/>
            </a:pPr>
            <a:r>
              <a:rPr lang="en-US" sz="2300">
                <a:latin typeface="+mj-lt"/>
              </a:rPr>
              <a:t>Listen aggressively.</a:t>
            </a:r>
            <a:endParaRPr lang="en-US" sz="2300">
              <a:latin typeface="+mj-lt"/>
              <a:cs typeface="Calibri Light"/>
            </a:endParaRPr>
          </a:p>
          <a:p>
            <a:pPr marL="457200" indent="-457200">
              <a:buFont typeface="Arial" panose="020B0604020202020204" pitchFamily="34" charset="0"/>
              <a:buChar char="•"/>
            </a:pPr>
            <a:r>
              <a:rPr lang="en-US" sz="2300">
                <a:latin typeface="+mj-lt"/>
              </a:rPr>
              <a:t>See the ship through the eyes of the crew.</a:t>
            </a:r>
            <a:endParaRPr lang="en-US" sz="2300">
              <a:latin typeface="+mj-lt"/>
              <a:cs typeface="Calibri Light"/>
            </a:endParaRPr>
          </a:p>
          <a:p>
            <a:pPr marL="457200" indent="-457200">
              <a:buFont typeface="Arial" panose="020B0604020202020204" pitchFamily="34" charset="0"/>
              <a:buChar char="•"/>
            </a:pPr>
            <a:r>
              <a:rPr lang="en-US" sz="2300">
                <a:latin typeface="+mj-lt"/>
              </a:rPr>
              <a:t>Maintain high expectations and standards.</a:t>
            </a:r>
            <a:endParaRPr lang="en-US" sz="2300">
              <a:latin typeface="+mj-lt"/>
              <a:cs typeface="Calibri Light"/>
            </a:endParaRPr>
          </a:p>
          <a:p>
            <a:pPr marL="457200" indent="-457200">
              <a:buFont typeface="Arial" panose="020B0604020202020204" pitchFamily="34" charset="0"/>
              <a:buChar char="•"/>
            </a:pPr>
            <a:r>
              <a:rPr lang="en-US" sz="2300">
                <a:latin typeface="+mj-lt"/>
              </a:rPr>
              <a:t>Know what needs to be done.  If you don’t know how, find someone who does and ask/replicate.</a:t>
            </a:r>
            <a:endParaRPr lang="en-US" sz="2300">
              <a:latin typeface="+mj-lt"/>
              <a:cs typeface="Calibri Light"/>
            </a:endParaRPr>
          </a:p>
          <a:p>
            <a:pPr marL="457200" indent="-457200">
              <a:buFont typeface="Arial" panose="020B0604020202020204" pitchFamily="34" charset="0"/>
              <a:buChar char="•"/>
            </a:pPr>
            <a:r>
              <a:rPr lang="en-US" sz="2300">
                <a:latin typeface="+mj-lt"/>
              </a:rPr>
              <a:t>Ask the right questions about anything important.</a:t>
            </a:r>
            <a:endParaRPr lang="en-US" sz="2300">
              <a:latin typeface="+mj-lt"/>
              <a:cs typeface="Calibri Light"/>
            </a:endParaRPr>
          </a:p>
          <a:p>
            <a:pPr marL="457200" indent="-457200">
              <a:buFont typeface="Arial" panose="020B0604020202020204" pitchFamily="34" charset="0"/>
              <a:buChar char="•"/>
            </a:pPr>
            <a:r>
              <a:rPr lang="en-US" sz="2300">
                <a:latin typeface="+mj-lt"/>
              </a:rPr>
              <a:t>Figure out what is urgent – what are the needs of the organization, FOCUS.</a:t>
            </a:r>
            <a:endParaRPr lang="en-US" sz="2300">
              <a:latin typeface="+mj-lt"/>
              <a:cs typeface="Calibri Light"/>
            </a:endParaRPr>
          </a:p>
          <a:p>
            <a:pPr marL="457200" indent="-457200">
              <a:buFont typeface="Arial" panose="020B0604020202020204" pitchFamily="34" charset="0"/>
              <a:buChar char="•"/>
            </a:pPr>
            <a:r>
              <a:rPr lang="en-US" sz="2300">
                <a:latin typeface="+mj-lt"/>
              </a:rPr>
              <a:t>Know which hill to die on – if everything is a crisis, nothing is.</a:t>
            </a:r>
            <a:endParaRPr lang="en-US" sz="2300">
              <a:latin typeface="+mj-lt"/>
              <a:cs typeface="Calibri Light"/>
            </a:endParaRPr>
          </a:p>
        </p:txBody>
      </p:sp>
    </p:spTree>
    <p:extLst>
      <p:ext uri="{BB962C8B-B14F-4D97-AF65-F5344CB8AC3E}">
        <p14:creationId xmlns:p14="http://schemas.microsoft.com/office/powerpoint/2010/main" val="2939968853"/>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619E5B4-1936-00BF-34FE-85EEB22B65AE}"/>
              </a:ext>
            </a:extLst>
          </p:cNvPr>
          <p:cNvSpPr txBox="1"/>
          <p:nvPr/>
        </p:nvSpPr>
        <p:spPr>
          <a:xfrm>
            <a:off x="4803428" y="3301017"/>
            <a:ext cx="7254902" cy="92333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defTabSz="758952">
              <a:spcAft>
                <a:spcPts val="600"/>
              </a:spcAft>
            </a:pPr>
            <a:r>
              <a:rPr lang="en-US" sz="5400" b="1" kern="1200">
                <a:latin typeface="Arial Bold" panose="020B0704020202020204" pitchFamily="34" charset="0"/>
                <a:cs typeface="Arial Bold" panose="020B0704020202020204" pitchFamily="34" charset="0"/>
              </a:rPr>
              <a:t>Thank you!</a:t>
            </a:r>
            <a:endParaRPr lang="en-US" sz="6600" b="1">
              <a:latin typeface="Arial Bold" panose="020B0704020202020204" pitchFamily="34" charset="0"/>
              <a:cs typeface="Arial Bold" panose="020B0704020202020204" pitchFamily="34" charset="0"/>
            </a:endParaRPr>
          </a:p>
        </p:txBody>
      </p:sp>
      <p:pic>
        <p:nvPicPr>
          <p:cNvPr id="6" name="Picture 5">
            <a:extLst>
              <a:ext uri="{FF2B5EF4-FFF2-40B4-BE49-F238E27FC236}">
                <a16:creationId xmlns:a16="http://schemas.microsoft.com/office/drawing/2014/main" id="{A9B70720-42D7-4D39-AD11-3AE3ECC9C83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028077" y="1770243"/>
            <a:ext cx="2921790" cy="1172586"/>
          </a:xfrm>
          <a:prstGeom prst="rect">
            <a:avLst/>
          </a:prstGeom>
          <a:effectLst>
            <a:outerShdw blurRad="50800" dist="38100" dir="2700000" algn="tl" rotWithShape="0">
              <a:prstClr val="black">
                <a:alpha val="40000"/>
              </a:prstClr>
            </a:outerShdw>
          </a:effectLst>
        </p:spPr>
      </p:pic>
      <p:sp>
        <p:nvSpPr>
          <p:cNvPr id="7" name="Subtitle 2">
            <a:extLst>
              <a:ext uri="{FF2B5EF4-FFF2-40B4-BE49-F238E27FC236}">
                <a16:creationId xmlns:a16="http://schemas.microsoft.com/office/drawing/2014/main" id="{E6D5A3B1-0B04-2606-0853-019EE2FF538D}"/>
              </a:ext>
            </a:extLst>
          </p:cNvPr>
          <p:cNvSpPr>
            <a:spLocks noGrp="1"/>
          </p:cNvSpPr>
          <p:nvPr>
            <p:ph type="subTitle" idx="1"/>
          </p:nvPr>
        </p:nvSpPr>
        <p:spPr>
          <a:xfrm>
            <a:off x="2972340" y="6030119"/>
            <a:ext cx="9144000" cy="1655762"/>
          </a:xfrm>
        </p:spPr>
        <p:txBody>
          <a:bodyPr/>
          <a:lstStyle/>
          <a:p>
            <a:pPr algn="r"/>
            <a:r>
              <a:rPr lang="en-US" b="1">
                <a:solidFill>
                  <a:srgbClr val="F37523"/>
                </a:solidFill>
              </a:rPr>
              <a:t>We Are One</a:t>
            </a:r>
            <a:br>
              <a:rPr lang="en-US" b="1">
                <a:solidFill>
                  <a:srgbClr val="F37523"/>
                </a:solidFill>
              </a:rPr>
            </a:br>
            <a:r>
              <a:rPr lang="en-US">
                <a:latin typeface="+mj-lt"/>
              </a:rPr>
              <a:t>#RCPSProud</a:t>
            </a:r>
            <a:br>
              <a:rPr lang="en-US"/>
            </a:br>
            <a:endParaRPr lang="en-US"/>
          </a:p>
        </p:txBody>
      </p:sp>
    </p:spTree>
    <p:extLst>
      <p:ext uri="{BB962C8B-B14F-4D97-AF65-F5344CB8AC3E}">
        <p14:creationId xmlns:p14="http://schemas.microsoft.com/office/powerpoint/2010/main" val="772520677"/>
      </p:ext>
    </p:extLst>
  </p:cSld>
  <p:clrMapOvr>
    <a:masterClrMapping/>
  </p:clrMapOvr>
  <mc:AlternateContent xmlns:mc="http://schemas.openxmlformats.org/markup-compatibility/2006">
    <mc:Choice xmlns:p14="http://schemas.microsoft.com/office/powerpoint/2010/main" Requires="p14">
      <p:transition spd="slow" p14:dur="1250">
        <p:fade/>
      </p:transition>
    </mc:Choice>
    <mc:Fallback>
      <p:transition spd="slow">
        <p:fade/>
      </p:transition>
    </mc:Fallback>
  </mc:AlternateContent>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93D400"/>
      </a:dk2>
      <a:lt2>
        <a:srgbClr val="93D400"/>
      </a:lt2>
      <a:accent1>
        <a:srgbClr val="FFC529"/>
      </a:accent1>
      <a:accent2>
        <a:srgbClr val="ED7D31"/>
      </a:accent2>
      <a:accent3>
        <a:srgbClr val="0074CB"/>
      </a:accent3>
      <a:accent4>
        <a:srgbClr val="722281"/>
      </a:accent4>
      <a:accent5>
        <a:srgbClr val="00BED5"/>
      </a:accent5>
      <a:accent6>
        <a:srgbClr val="F37523"/>
      </a:accent6>
      <a:hlink>
        <a:srgbClr val="0074CB"/>
      </a:hlink>
      <a:folHlink>
        <a:srgbClr val="72228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ABC65352EBC6418408EACC8696E12A" ma:contentTypeVersion="4" ma:contentTypeDescription="Create a new document." ma:contentTypeScope="" ma:versionID="3e5d8ac2223c58dc56e8cd2dc11051b9">
  <xsd:schema xmlns:xsd="http://www.w3.org/2001/XMLSchema" xmlns:xs="http://www.w3.org/2001/XMLSchema" xmlns:p="http://schemas.microsoft.com/office/2006/metadata/properties" xmlns:ns2="0b482285-af61-4aca-b93a-cffe88300d84" targetNamespace="http://schemas.microsoft.com/office/2006/metadata/properties" ma:root="true" ma:fieldsID="8434b46848e823b3268731291408e337" ns2:_="">
    <xsd:import namespace="0b482285-af61-4aca-b93a-cffe88300d8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82285-af61-4aca-b93a-cffe88300d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A30242-F02D-4164-A148-CC819D765777}">
  <ds:schemaRefs>
    <ds:schemaRef ds:uri="0b482285-af61-4aca-b93a-cffe88300d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1F907F2-0786-402A-9403-D7BD2F98278E}">
  <ds:schemaRefs>
    <ds:schemaRef ds:uri="http://schemas.microsoft.com/sharepoint/v3/contenttype/forms"/>
  </ds:schemaRefs>
</ds:datastoreItem>
</file>

<file path=customXml/itemProps3.xml><?xml version="1.0" encoding="utf-8"?>
<ds:datastoreItem xmlns:ds="http://schemas.openxmlformats.org/officeDocument/2006/customXml" ds:itemID="{2D9C0E9F-39F7-4AF0-95A3-5DE1F1E7E0A4}">
  <ds:schemaRefs>
    <ds:schemaRef ds:uri="abf8da9b-8a27-4350-bbc4-91db5eccd554"/>
    <ds:schemaRef ds:uri="c7b21dc2-a35d-4135-87c2-47a45c34ea3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9</Slides>
  <Notes>9</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C. Sandridge</dc:creator>
  <cp:revision>1</cp:revision>
  <cp:lastPrinted>2023-02-01T20:42:10Z</cp:lastPrinted>
  <dcterms:created xsi:type="dcterms:W3CDTF">2023-01-25T14:41:17Z</dcterms:created>
  <dcterms:modified xsi:type="dcterms:W3CDTF">2024-05-10T14:22:29Z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0x01010067ABC65352EBC6418408EACC8696E12A</vt:lpwstr>
  </property>
  <property fmtid="{D5CDD505-2E9C-101B-9397-08002B2CF9AE}" pid="3" name="MediaServiceImageTags">
    <vt:lpwstr/>
  </property>
</Properties>
</file>