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media/image15.JPG" ContentType="image/jpeg"/>
  <Override PartName="/ppt/theme/themeOverride1.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3688" r:id="rId5"/>
    <p:sldMasterId id="2147483774" r:id="rId6"/>
    <p:sldMasterId id="2147483786" r:id="rId7"/>
  </p:sldMasterIdLst>
  <p:notesMasterIdLst>
    <p:notesMasterId r:id="rId45"/>
  </p:notesMasterIdLst>
  <p:sldIdLst>
    <p:sldId id="256" r:id="rId8"/>
    <p:sldId id="257" r:id="rId9"/>
    <p:sldId id="260" r:id="rId10"/>
    <p:sldId id="259" r:id="rId11"/>
    <p:sldId id="258" r:id="rId12"/>
    <p:sldId id="269" r:id="rId13"/>
    <p:sldId id="310" r:id="rId14"/>
    <p:sldId id="331" r:id="rId15"/>
    <p:sldId id="267" r:id="rId16"/>
    <p:sldId id="266" r:id="rId17"/>
    <p:sldId id="293" r:id="rId18"/>
    <p:sldId id="332" r:id="rId19"/>
    <p:sldId id="338" r:id="rId20"/>
    <p:sldId id="340" r:id="rId21"/>
    <p:sldId id="330" r:id="rId22"/>
    <p:sldId id="312" r:id="rId23"/>
    <p:sldId id="313" r:id="rId24"/>
    <p:sldId id="314" r:id="rId25"/>
    <p:sldId id="315" r:id="rId26"/>
    <p:sldId id="316" r:id="rId27"/>
    <p:sldId id="317" r:id="rId28"/>
    <p:sldId id="318" r:id="rId29"/>
    <p:sldId id="319" r:id="rId30"/>
    <p:sldId id="320" r:id="rId31"/>
    <p:sldId id="321" r:id="rId32"/>
    <p:sldId id="322" r:id="rId33"/>
    <p:sldId id="333" r:id="rId34"/>
    <p:sldId id="334" r:id="rId35"/>
    <p:sldId id="335" r:id="rId36"/>
    <p:sldId id="323" r:id="rId37"/>
    <p:sldId id="324" r:id="rId38"/>
    <p:sldId id="325" r:id="rId39"/>
    <p:sldId id="326" r:id="rId40"/>
    <p:sldId id="327" r:id="rId41"/>
    <p:sldId id="337" r:id="rId42"/>
    <p:sldId id="290" r:id="rId43"/>
    <p:sldId id="292" r:id="rId44"/>
  </p:sldIdLst>
  <p:sldSz cx="18288000" cy="10287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D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6" d="100"/>
          <a:sy n="56" d="100"/>
        </p:scale>
        <p:origin x="610" y="43"/>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3600" b="0"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dirty="0" smtClean="0"/>
              <a:t>Title</a:t>
            </a:r>
            <a:endParaRPr lang="en-US" dirty="0"/>
          </a:p>
        </c:rich>
      </c:tx>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7.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1679302"/>
          <a:ext cx="13487400" cy="7475493"/>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602"/>
          </a:xfrm>
          <a:prstGeom prst="rect">
            <a:avLst/>
          </a:prstGeom>
        </p:spPr>
        <p:txBody>
          <a:bodyPr vert="horz" lIns="52176" tIns="26088" rIns="52176" bIns="26088" rtlCol="0"/>
          <a:lstStyle>
            <a:lvl1pPr algn="l">
              <a:defRPr sz="700"/>
            </a:lvl1pPr>
          </a:lstStyle>
          <a:p>
            <a:endParaRPr lang="en-US" dirty="0"/>
          </a:p>
        </p:txBody>
      </p:sp>
      <p:sp>
        <p:nvSpPr>
          <p:cNvPr id="3" name="Date Placeholder 2"/>
          <p:cNvSpPr>
            <a:spLocks noGrp="1"/>
          </p:cNvSpPr>
          <p:nvPr>
            <p:ph type="dt" idx="1"/>
          </p:nvPr>
        </p:nvSpPr>
        <p:spPr>
          <a:xfrm>
            <a:off x="5265539" y="0"/>
            <a:ext cx="4028440" cy="351602"/>
          </a:xfrm>
          <a:prstGeom prst="rect">
            <a:avLst/>
          </a:prstGeom>
        </p:spPr>
        <p:txBody>
          <a:bodyPr vert="horz" lIns="52176" tIns="26088" rIns="52176" bIns="26088" rtlCol="0"/>
          <a:lstStyle>
            <a:lvl1pPr algn="r">
              <a:defRPr sz="700"/>
            </a:lvl1pPr>
          </a:lstStyle>
          <a:p>
            <a:fld id="{22A0E924-51E3-4D84-8AF2-D6676F5930D9}" type="datetimeFigureOut">
              <a:rPr lang="en-US" smtClean="0"/>
              <a:t>5/18/2022</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52176" tIns="26088" rIns="52176" bIns="26088" rtlCol="0" anchor="ctr"/>
          <a:lstStyle/>
          <a:p>
            <a:endParaRPr lang="en-US" dirty="0"/>
          </a:p>
        </p:txBody>
      </p:sp>
      <p:sp>
        <p:nvSpPr>
          <p:cNvPr id="5" name="Notes Placeholder 4"/>
          <p:cNvSpPr>
            <a:spLocks noGrp="1"/>
          </p:cNvSpPr>
          <p:nvPr>
            <p:ph type="body" sz="quarter" idx="3"/>
          </p:nvPr>
        </p:nvSpPr>
        <p:spPr>
          <a:xfrm>
            <a:off x="929640" y="3374296"/>
            <a:ext cx="7437120" cy="2759804"/>
          </a:xfrm>
          <a:prstGeom prst="rect">
            <a:avLst/>
          </a:prstGeom>
        </p:spPr>
        <p:txBody>
          <a:bodyPr vert="horz" lIns="52176" tIns="26088" rIns="52176" bIns="26088"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799"/>
            <a:ext cx="4028440" cy="351602"/>
          </a:xfrm>
          <a:prstGeom prst="rect">
            <a:avLst/>
          </a:prstGeom>
        </p:spPr>
        <p:txBody>
          <a:bodyPr vert="horz" lIns="52176" tIns="26088" rIns="52176" bIns="26088" rtlCol="0" anchor="b"/>
          <a:lstStyle>
            <a:lvl1pPr algn="l">
              <a:defRPr sz="700"/>
            </a:lvl1pPr>
          </a:lstStyle>
          <a:p>
            <a:endParaRPr lang="en-US" dirty="0"/>
          </a:p>
        </p:txBody>
      </p:sp>
      <p:sp>
        <p:nvSpPr>
          <p:cNvPr id="7" name="Slide Number Placeholder 6"/>
          <p:cNvSpPr>
            <a:spLocks noGrp="1"/>
          </p:cNvSpPr>
          <p:nvPr>
            <p:ph type="sldNum" sz="quarter" idx="5"/>
          </p:nvPr>
        </p:nvSpPr>
        <p:spPr>
          <a:xfrm>
            <a:off x="5265539" y="6658799"/>
            <a:ext cx="4028440" cy="351602"/>
          </a:xfrm>
          <a:prstGeom prst="rect">
            <a:avLst/>
          </a:prstGeom>
        </p:spPr>
        <p:txBody>
          <a:bodyPr vert="horz" lIns="52176" tIns="26088" rIns="52176" bIns="26088" rtlCol="0" anchor="b"/>
          <a:lstStyle>
            <a:lvl1pPr algn="r">
              <a:defRPr sz="700"/>
            </a:lvl1pPr>
          </a:lstStyle>
          <a:p>
            <a:fld id="{8F0E022F-C755-41DC-A8AA-FBE1DF20A9B3}" type="slidenum">
              <a:rPr lang="en-US" smtClean="0"/>
              <a:t>‹#›</a:t>
            </a:fld>
            <a:endParaRPr lang="en-US" dirty="0"/>
          </a:p>
        </p:txBody>
      </p:sp>
    </p:spTree>
    <p:extLst>
      <p:ext uri="{BB962C8B-B14F-4D97-AF65-F5344CB8AC3E}">
        <p14:creationId xmlns:p14="http://schemas.microsoft.com/office/powerpoint/2010/main" val="923403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object 5"/>
          <p:cNvSpPr txBox="1"/>
          <p:nvPr userDrawn="1"/>
        </p:nvSpPr>
        <p:spPr>
          <a:xfrm>
            <a:off x="2793182" y="5188841"/>
            <a:ext cx="12793345" cy="1717039"/>
          </a:xfrm>
          <a:prstGeom prst="rect">
            <a:avLst/>
          </a:prstGeom>
        </p:spPr>
        <p:txBody>
          <a:bodyPr vert="horz" wrap="square" lIns="0" tIns="12700" rIns="0" bIns="0" rtlCol="0">
            <a:spAutoFit/>
          </a:bodyPr>
          <a:lstStyle/>
          <a:p>
            <a:pPr marL="12700">
              <a:lnSpc>
                <a:spcPct val="100000"/>
              </a:lnSpc>
              <a:spcBef>
                <a:spcPts val="100"/>
              </a:spcBef>
            </a:pPr>
            <a:r>
              <a:rPr sz="11100" b="1" spc="720" dirty="0">
                <a:solidFill>
                  <a:srgbClr val="FFFFFF"/>
                </a:solidFill>
                <a:latin typeface="Palatino Linotype"/>
                <a:cs typeface="Palatino Linotype"/>
              </a:rPr>
              <a:t>Presentation</a:t>
            </a:r>
            <a:r>
              <a:rPr sz="11100" b="1" spc="-370" dirty="0">
                <a:solidFill>
                  <a:srgbClr val="FFFFFF"/>
                </a:solidFill>
                <a:latin typeface="Palatino Linotype"/>
                <a:cs typeface="Palatino Linotype"/>
              </a:rPr>
              <a:t> </a:t>
            </a:r>
            <a:r>
              <a:rPr sz="11100" b="1" spc="370" dirty="0">
                <a:solidFill>
                  <a:srgbClr val="FFFFFF"/>
                </a:solidFill>
                <a:latin typeface="Palatino Linotype"/>
                <a:cs typeface="Palatino Linotype"/>
              </a:rPr>
              <a:t>Title</a:t>
            </a:r>
            <a:endParaRPr sz="11100" dirty="0">
              <a:latin typeface="Palatino Linotype"/>
              <a:cs typeface="Palatino Linotype"/>
            </a:endParaRPr>
          </a:p>
        </p:txBody>
      </p:sp>
      <p:sp>
        <p:nvSpPr>
          <p:cNvPr id="12" name="object 2"/>
          <p:cNvSpPr/>
          <p:nvPr userDrawn="1"/>
        </p:nvSpPr>
        <p:spPr>
          <a:xfrm>
            <a:off x="0" y="0"/>
            <a:ext cx="18288000" cy="9258300"/>
          </a:xfrm>
          <a:custGeom>
            <a:avLst/>
            <a:gdLst/>
            <a:ahLst/>
            <a:cxnLst/>
            <a:rect l="l" t="t" r="r" b="b"/>
            <a:pathLst>
              <a:path w="18288000" h="9258300">
                <a:moveTo>
                  <a:pt x="0" y="9258299"/>
                </a:moveTo>
                <a:lnTo>
                  <a:pt x="18287999" y="9258299"/>
                </a:lnTo>
                <a:lnTo>
                  <a:pt x="18287999" y="0"/>
                </a:lnTo>
                <a:lnTo>
                  <a:pt x="0" y="0"/>
                </a:lnTo>
                <a:lnTo>
                  <a:pt x="0" y="9258299"/>
                </a:lnTo>
                <a:close/>
              </a:path>
            </a:pathLst>
          </a:custGeom>
          <a:solidFill>
            <a:srgbClr val="001C37"/>
          </a:solidFill>
        </p:spPr>
        <p:txBody>
          <a:bodyPr wrap="square" lIns="0" tIns="0" rIns="0" bIns="0" rtlCol="0"/>
          <a:lstStyle/>
          <a:p>
            <a:endParaRPr dirty="0"/>
          </a:p>
        </p:txBody>
      </p:sp>
      <p:sp>
        <p:nvSpPr>
          <p:cNvPr id="14" name="object 12"/>
          <p:cNvSpPr txBox="1"/>
          <p:nvPr userDrawn="1"/>
        </p:nvSpPr>
        <p:spPr>
          <a:xfrm>
            <a:off x="1663700" y="1944675"/>
            <a:ext cx="7327900" cy="4680769"/>
          </a:xfrm>
          <a:prstGeom prst="rect">
            <a:avLst/>
          </a:prstGeom>
        </p:spPr>
        <p:txBody>
          <a:bodyPr vert="horz" wrap="square" lIns="0" tIns="12700" rIns="0" bIns="0" rtlCol="0">
            <a:spAutoFit/>
          </a:bodyPr>
          <a:lstStyle/>
          <a:p>
            <a:pPr marL="469900" marR="5080" indent="-457200" algn="just">
              <a:lnSpc>
                <a:spcPct val="125000"/>
              </a:lnSpc>
              <a:spcBef>
                <a:spcPts val="100"/>
              </a:spcBef>
              <a:buFont typeface="Arial" panose="020B0604020202020204" pitchFamily="34" charset="0"/>
              <a:buChar char="•"/>
            </a:pPr>
            <a:r>
              <a:rPr sz="3000" spc="-40" dirty="0">
                <a:solidFill>
                  <a:srgbClr val="F5F6F0"/>
                </a:solidFill>
                <a:latin typeface="Open Sans"/>
                <a:cs typeface="Open Sans"/>
              </a:rPr>
              <a:t>Lorem </a:t>
            </a:r>
            <a:r>
              <a:rPr sz="3000" spc="-55" dirty="0">
                <a:solidFill>
                  <a:srgbClr val="F5F6F0"/>
                </a:solidFill>
                <a:latin typeface="Open Sans"/>
                <a:cs typeface="Open Sans"/>
              </a:rPr>
              <a:t>ipsum </a:t>
            </a:r>
            <a:r>
              <a:rPr sz="3000" spc="-40" dirty="0">
                <a:solidFill>
                  <a:srgbClr val="F5F6F0"/>
                </a:solidFill>
                <a:latin typeface="Open Sans"/>
                <a:cs typeface="Open Sans"/>
              </a:rPr>
              <a:t>dolor sit </a:t>
            </a:r>
            <a:r>
              <a:rPr sz="3000" spc="-60" dirty="0">
                <a:solidFill>
                  <a:srgbClr val="F5F6F0"/>
                </a:solidFill>
                <a:latin typeface="Open Sans"/>
                <a:cs typeface="Open Sans"/>
              </a:rPr>
              <a:t>amet  </a:t>
            </a:r>
            <a:endParaRPr lang="en-US" sz="3000" spc="-60" dirty="0" smtClean="0">
              <a:solidFill>
                <a:srgbClr val="F5F6F0"/>
              </a:solidFill>
              <a:latin typeface="Open Sans"/>
              <a:cs typeface="Open Sans"/>
            </a:endParaRPr>
          </a:p>
          <a:p>
            <a:pPr marL="469900" marR="5080" indent="-457200" algn="just">
              <a:lnSpc>
                <a:spcPct val="125000"/>
              </a:lnSpc>
              <a:spcBef>
                <a:spcPts val="100"/>
              </a:spcBef>
              <a:buFont typeface="Arial" panose="020B0604020202020204" pitchFamily="34" charset="0"/>
              <a:buChar char="•"/>
            </a:pPr>
            <a:r>
              <a:rPr sz="3000" spc="-40" dirty="0" smtClean="0">
                <a:solidFill>
                  <a:srgbClr val="F5F6F0"/>
                </a:solidFill>
                <a:latin typeface="Open Sans"/>
                <a:cs typeface="Open Sans"/>
              </a:rPr>
              <a:t>Lorem </a:t>
            </a:r>
            <a:r>
              <a:rPr sz="3000" spc="-55" dirty="0">
                <a:solidFill>
                  <a:srgbClr val="F5F6F0"/>
                </a:solidFill>
                <a:latin typeface="Open Sans"/>
                <a:cs typeface="Open Sans"/>
              </a:rPr>
              <a:t>ipsum </a:t>
            </a:r>
            <a:r>
              <a:rPr sz="3000" spc="-40" dirty="0">
                <a:solidFill>
                  <a:srgbClr val="F5F6F0"/>
                </a:solidFill>
                <a:latin typeface="Open Sans"/>
                <a:cs typeface="Open Sans"/>
              </a:rPr>
              <a:t>dolor sit </a:t>
            </a:r>
            <a:r>
              <a:rPr sz="3000" spc="-60" dirty="0">
                <a:solidFill>
                  <a:srgbClr val="F5F6F0"/>
                </a:solidFill>
                <a:latin typeface="Open Sans"/>
                <a:cs typeface="Open Sans"/>
              </a:rPr>
              <a:t>amet  </a:t>
            </a:r>
            <a:endParaRPr lang="en-US" sz="3000" spc="-60" dirty="0" smtClean="0">
              <a:solidFill>
                <a:srgbClr val="F5F6F0"/>
              </a:solidFill>
              <a:latin typeface="Open Sans"/>
              <a:cs typeface="Open Sans"/>
            </a:endParaRPr>
          </a:p>
          <a:p>
            <a:pPr marL="469900" marR="5080" indent="-457200" algn="just">
              <a:lnSpc>
                <a:spcPct val="125000"/>
              </a:lnSpc>
              <a:spcBef>
                <a:spcPts val="100"/>
              </a:spcBef>
              <a:buFont typeface="Arial" panose="020B0604020202020204" pitchFamily="34" charset="0"/>
              <a:buChar char="•"/>
            </a:pPr>
            <a:r>
              <a:rPr sz="3000" spc="-40" dirty="0" smtClean="0">
                <a:solidFill>
                  <a:srgbClr val="F5F6F0"/>
                </a:solidFill>
                <a:latin typeface="Open Sans"/>
                <a:cs typeface="Open Sans"/>
              </a:rPr>
              <a:t>Lorem </a:t>
            </a:r>
            <a:r>
              <a:rPr sz="3000" spc="-55" dirty="0">
                <a:solidFill>
                  <a:srgbClr val="F5F6F0"/>
                </a:solidFill>
                <a:latin typeface="Open Sans"/>
                <a:cs typeface="Open Sans"/>
              </a:rPr>
              <a:t>ipsum </a:t>
            </a:r>
            <a:r>
              <a:rPr sz="3000" spc="-40" dirty="0">
                <a:solidFill>
                  <a:srgbClr val="F5F6F0"/>
                </a:solidFill>
                <a:latin typeface="Open Sans"/>
                <a:cs typeface="Open Sans"/>
              </a:rPr>
              <a:t>dolor sit </a:t>
            </a:r>
            <a:r>
              <a:rPr sz="3000" spc="-60" dirty="0">
                <a:solidFill>
                  <a:srgbClr val="F5F6F0"/>
                </a:solidFill>
                <a:latin typeface="Open Sans"/>
                <a:cs typeface="Open Sans"/>
              </a:rPr>
              <a:t>amet  </a:t>
            </a:r>
            <a:endParaRPr lang="en-US" sz="3000" spc="-60" dirty="0" smtClean="0">
              <a:solidFill>
                <a:srgbClr val="F5F6F0"/>
              </a:solidFill>
              <a:latin typeface="Open Sans"/>
              <a:cs typeface="Open Sans"/>
            </a:endParaRPr>
          </a:p>
          <a:p>
            <a:pPr marL="469900" marR="5080" indent="-457200" algn="just">
              <a:lnSpc>
                <a:spcPct val="125000"/>
              </a:lnSpc>
              <a:spcBef>
                <a:spcPts val="100"/>
              </a:spcBef>
              <a:buFont typeface="Arial" panose="020B0604020202020204" pitchFamily="34" charset="0"/>
              <a:buChar char="•"/>
            </a:pPr>
            <a:r>
              <a:rPr sz="3000" spc="-40" dirty="0" smtClean="0">
                <a:solidFill>
                  <a:srgbClr val="F5F6F0"/>
                </a:solidFill>
                <a:latin typeface="Open Sans"/>
                <a:cs typeface="Open Sans"/>
              </a:rPr>
              <a:t>Lorem </a:t>
            </a:r>
            <a:r>
              <a:rPr sz="3000" spc="-55" dirty="0">
                <a:solidFill>
                  <a:srgbClr val="F5F6F0"/>
                </a:solidFill>
                <a:latin typeface="Open Sans"/>
                <a:cs typeface="Open Sans"/>
              </a:rPr>
              <a:t>ipsum </a:t>
            </a:r>
            <a:r>
              <a:rPr sz="3000" spc="-40" dirty="0">
                <a:solidFill>
                  <a:srgbClr val="F5F6F0"/>
                </a:solidFill>
                <a:latin typeface="Open Sans"/>
                <a:cs typeface="Open Sans"/>
              </a:rPr>
              <a:t>dolor sit </a:t>
            </a:r>
            <a:r>
              <a:rPr sz="3000" spc="-60" dirty="0">
                <a:solidFill>
                  <a:srgbClr val="F5F6F0"/>
                </a:solidFill>
                <a:latin typeface="Open Sans"/>
                <a:cs typeface="Open Sans"/>
              </a:rPr>
              <a:t>amet  </a:t>
            </a:r>
            <a:endParaRPr lang="en-US" sz="3000" spc="-60" dirty="0" smtClean="0">
              <a:solidFill>
                <a:srgbClr val="F5F6F0"/>
              </a:solidFill>
              <a:latin typeface="Open Sans"/>
              <a:cs typeface="Open Sans"/>
            </a:endParaRPr>
          </a:p>
          <a:p>
            <a:pPr marL="469900" marR="5080" indent="-457200" algn="just">
              <a:lnSpc>
                <a:spcPct val="125000"/>
              </a:lnSpc>
              <a:spcBef>
                <a:spcPts val="100"/>
              </a:spcBef>
              <a:buFont typeface="Arial" panose="020B0604020202020204" pitchFamily="34" charset="0"/>
              <a:buChar char="•"/>
            </a:pPr>
            <a:r>
              <a:rPr sz="3000" spc="-40" dirty="0" smtClean="0">
                <a:solidFill>
                  <a:srgbClr val="F5F6F0"/>
                </a:solidFill>
                <a:latin typeface="Open Sans"/>
                <a:cs typeface="Open Sans"/>
              </a:rPr>
              <a:t>Lorem </a:t>
            </a:r>
            <a:r>
              <a:rPr sz="3000" spc="-55" dirty="0">
                <a:solidFill>
                  <a:srgbClr val="F5F6F0"/>
                </a:solidFill>
                <a:latin typeface="Open Sans"/>
                <a:cs typeface="Open Sans"/>
              </a:rPr>
              <a:t>ipsum </a:t>
            </a:r>
            <a:r>
              <a:rPr sz="3000" spc="-40" dirty="0">
                <a:solidFill>
                  <a:srgbClr val="F5F6F0"/>
                </a:solidFill>
                <a:latin typeface="Open Sans"/>
                <a:cs typeface="Open Sans"/>
              </a:rPr>
              <a:t>dolor sit </a:t>
            </a:r>
            <a:r>
              <a:rPr sz="3000" spc="-60" dirty="0">
                <a:solidFill>
                  <a:srgbClr val="F5F6F0"/>
                </a:solidFill>
                <a:latin typeface="Open Sans"/>
                <a:cs typeface="Open Sans"/>
              </a:rPr>
              <a:t>amet  </a:t>
            </a:r>
            <a:endParaRPr lang="en-US" sz="3000" spc="-60" dirty="0" smtClean="0">
              <a:solidFill>
                <a:srgbClr val="F5F6F0"/>
              </a:solidFill>
              <a:latin typeface="Open Sans"/>
              <a:cs typeface="Open Sans"/>
            </a:endParaRPr>
          </a:p>
          <a:p>
            <a:pPr marL="469900" marR="5080" indent="-457200" algn="just">
              <a:lnSpc>
                <a:spcPct val="125000"/>
              </a:lnSpc>
              <a:spcBef>
                <a:spcPts val="100"/>
              </a:spcBef>
              <a:buFont typeface="Arial" panose="020B0604020202020204" pitchFamily="34" charset="0"/>
              <a:buChar char="•"/>
            </a:pPr>
            <a:r>
              <a:rPr sz="3000" spc="-40" dirty="0" smtClean="0">
                <a:solidFill>
                  <a:srgbClr val="F5F6F0"/>
                </a:solidFill>
                <a:latin typeface="Open Sans"/>
                <a:cs typeface="Open Sans"/>
              </a:rPr>
              <a:t>Lorem </a:t>
            </a:r>
            <a:r>
              <a:rPr sz="3000" spc="-55" dirty="0">
                <a:solidFill>
                  <a:srgbClr val="F5F6F0"/>
                </a:solidFill>
                <a:latin typeface="Open Sans"/>
                <a:cs typeface="Open Sans"/>
              </a:rPr>
              <a:t>ipsum </a:t>
            </a:r>
            <a:r>
              <a:rPr sz="3000" spc="-40" dirty="0">
                <a:solidFill>
                  <a:srgbClr val="F5F6F0"/>
                </a:solidFill>
                <a:latin typeface="Open Sans"/>
                <a:cs typeface="Open Sans"/>
              </a:rPr>
              <a:t>dolor sit </a:t>
            </a:r>
            <a:r>
              <a:rPr sz="3000" spc="-60" dirty="0">
                <a:solidFill>
                  <a:srgbClr val="F5F6F0"/>
                </a:solidFill>
                <a:latin typeface="Open Sans"/>
                <a:cs typeface="Open Sans"/>
              </a:rPr>
              <a:t>amet  </a:t>
            </a:r>
            <a:endParaRPr lang="en-US" sz="3000" spc="-60" dirty="0" smtClean="0">
              <a:solidFill>
                <a:srgbClr val="F5F6F0"/>
              </a:solidFill>
              <a:latin typeface="Open Sans"/>
              <a:cs typeface="Open Sans"/>
            </a:endParaRPr>
          </a:p>
          <a:p>
            <a:pPr marL="469900" marR="5080" indent="-457200" algn="just">
              <a:lnSpc>
                <a:spcPct val="125000"/>
              </a:lnSpc>
              <a:spcBef>
                <a:spcPts val="100"/>
              </a:spcBef>
              <a:buFont typeface="Arial" panose="020B0604020202020204" pitchFamily="34" charset="0"/>
              <a:buChar char="•"/>
            </a:pPr>
            <a:r>
              <a:rPr sz="3000" spc="-40" dirty="0" smtClean="0">
                <a:solidFill>
                  <a:srgbClr val="F5F6F0"/>
                </a:solidFill>
                <a:latin typeface="Open Sans"/>
                <a:cs typeface="Open Sans"/>
              </a:rPr>
              <a:t>Lorem </a:t>
            </a:r>
            <a:r>
              <a:rPr sz="3000" spc="-55" dirty="0">
                <a:solidFill>
                  <a:srgbClr val="F5F6F0"/>
                </a:solidFill>
                <a:latin typeface="Open Sans"/>
                <a:cs typeface="Open Sans"/>
              </a:rPr>
              <a:t>ipsum </a:t>
            </a:r>
            <a:r>
              <a:rPr sz="3000" spc="-40" dirty="0">
                <a:solidFill>
                  <a:srgbClr val="F5F6F0"/>
                </a:solidFill>
                <a:latin typeface="Open Sans"/>
                <a:cs typeface="Open Sans"/>
              </a:rPr>
              <a:t>dolor sit </a:t>
            </a:r>
            <a:r>
              <a:rPr sz="3000" spc="-60" dirty="0">
                <a:solidFill>
                  <a:srgbClr val="F5F6F0"/>
                </a:solidFill>
                <a:latin typeface="Open Sans"/>
                <a:cs typeface="Open Sans"/>
              </a:rPr>
              <a:t>amet  </a:t>
            </a:r>
            <a:endParaRPr lang="en-US" sz="3000" spc="-60" dirty="0" smtClean="0">
              <a:solidFill>
                <a:srgbClr val="F5F6F0"/>
              </a:solidFill>
              <a:latin typeface="Open Sans"/>
              <a:cs typeface="Open Sans"/>
            </a:endParaRPr>
          </a:p>
          <a:p>
            <a:pPr marL="469900" marR="5080" indent="-457200" algn="just">
              <a:lnSpc>
                <a:spcPct val="125000"/>
              </a:lnSpc>
              <a:spcBef>
                <a:spcPts val="100"/>
              </a:spcBef>
              <a:buFont typeface="Arial" panose="020B0604020202020204" pitchFamily="34" charset="0"/>
              <a:buChar char="•"/>
            </a:pPr>
            <a:r>
              <a:rPr sz="3000" spc="-40" dirty="0" smtClean="0">
                <a:solidFill>
                  <a:srgbClr val="F5F6F0"/>
                </a:solidFill>
                <a:latin typeface="Open Sans"/>
                <a:cs typeface="Open Sans"/>
              </a:rPr>
              <a:t>Lorem </a:t>
            </a:r>
            <a:r>
              <a:rPr sz="3000" spc="-55" dirty="0">
                <a:solidFill>
                  <a:srgbClr val="F5F6F0"/>
                </a:solidFill>
                <a:latin typeface="Open Sans"/>
                <a:cs typeface="Open Sans"/>
              </a:rPr>
              <a:t>ipsum </a:t>
            </a:r>
            <a:r>
              <a:rPr sz="3000" spc="-40" dirty="0">
                <a:solidFill>
                  <a:srgbClr val="F5F6F0"/>
                </a:solidFill>
                <a:latin typeface="Open Sans"/>
                <a:cs typeface="Open Sans"/>
              </a:rPr>
              <a:t>dolor sit</a:t>
            </a:r>
            <a:r>
              <a:rPr sz="3000" spc="350" dirty="0">
                <a:solidFill>
                  <a:srgbClr val="F5F6F0"/>
                </a:solidFill>
                <a:latin typeface="Open Sans"/>
                <a:cs typeface="Open Sans"/>
              </a:rPr>
              <a:t> </a:t>
            </a:r>
            <a:r>
              <a:rPr sz="3000" spc="-60" dirty="0">
                <a:solidFill>
                  <a:srgbClr val="F5F6F0"/>
                </a:solidFill>
                <a:latin typeface="Open Sans"/>
                <a:cs typeface="Open Sans"/>
              </a:rPr>
              <a:t>amet</a:t>
            </a:r>
            <a:endParaRPr sz="3000" dirty="0">
              <a:latin typeface="Open Sans"/>
              <a:cs typeface="Open Sans"/>
            </a:endParaRPr>
          </a:p>
        </p:txBody>
      </p:sp>
      <p:sp>
        <p:nvSpPr>
          <p:cNvPr id="15" name="object 13"/>
          <p:cNvSpPr/>
          <p:nvPr userDrawn="1"/>
        </p:nvSpPr>
        <p:spPr>
          <a:xfrm>
            <a:off x="0" y="0"/>
            <a:ext cx="12534900" cy="1590675"/>
          </a:xfrm>
          <a:custGeom>
            <a:avLst/>
            <a:gdLst/>
            <a:ahLst/>
            <a:cxnLst/>
            <a:rect l="l" t="t" r="r" b="b"/>
            <a:pathLst>
              <a:path w="12534900" h="1590675">
                <a:moveTo>
                  <a:pt x="0" y="0"/>
                </a:moveTo>
                <a:lnTo>
                  <a:pt x="12534899" y="0"/>
                </a:lnTo>
                <a:lnTo>
                  <a:pt x="12534899" y="1590674"/>
                </a:lnTo>
                <a:lnTo>
                  <a:pt x="0" y="1590674"/>
                </a:lnTo>
                <a:lnTo>
                  <a:pt x="0" y="0"/>
                </a:lnTo>
                <a:close/>
              </a:path>
            </a:pathLst>
          </a:custGeom>
          <a:solidFill>
            <a:srgbClr val="FFFFFF"/>
          </a:solidFill>
        </p:spPr>
        <p:txBody>
          <a:bodyPr wrap="square" lIns="0" tIns="0" rIns="0" bIns="0" rtlCol="0"/>
          <a:lstStyle/>
          <a:p>
            <a:endParaRPr dirty="0"/>
          </a:p>
        </p:txBody>
      </p:sp>
      <p:sp>
        <p:nvSpPr>
          <p:cNvPr id="16" name="object 14"/>
          <p:cNvSpPr/>
          <p:nvPr userDrawn="1"/>
        </p:nvSpPr>
        <p:spPr>
          <a:xfrm>
            <a:off x="0" y="9258300"/>
            <a:ext cx="18288000" cy="1028700"/>
          </a:xfrm>
          <a:custGeom>
            <a:avLst/>
            <a:gdLst/>
            <a:ahLst/>
            <a:cxnLst/>
            <a:rect l="l" t="t" r="r" b="b"/>
            <a:pathLst>
              <a:path w="18288000" h="1028700">
                <a:moveTo>
                  <a:pt x="0" y="0"/>
                </a:moveTo>
                <a:lnTo>
                  <a:pt x="18287999" y="0"/>
                </a:lnTo>
                <a:lnTo>
                  <a:pt x="18287999" y="1028699"/>
                </a:lnTo>
                <a:lnTo>
                  <a:pt x="0" y="1028699"/>
                </a:lnTo>
                <a:lnTo>
                  <a:pt x="0" y="0"/>
                </a:lnTo>
                <a:close/>
              </a:path>
            </a:pathLst>
          </a:custGeom>
          <a:solidFill>
            <a:srgbClr val="FFFFFF"/>
          </a:solidFill>
        </p:spPr>
        <p:txBody>
          <a:bodyPr wrap="square" lIns="0" tIns="0" rIns="0" bIns="0" rtlCol="0"/>
          <a:lstStyle/>
          <a:p>
            <a:endParaRPr dirty="0"/>
          </a:p>
        </p:txBody>
      </p:sp>
      <p:sp>
        <p:nvSpPr>
          <p:cNvPr id="18" name="object 16"/>
          <p:cNvSpPr txBox="1">
            <a:spLocks/>
          </p:cNvSpPr>
          <p:nvPr userDrawn="1"/>
        </p:nvSpPr>
        <p:spPr>
          <a:xfrm>
            <a:off x="1016000" y="137009"/>
            <a:ext cx="6746240" cy="1168400"/>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US" sz="7500" kern="0" spc="360" dirty="0" smtClean="0">
                <a:solidFill>
                  <a:srgbClr val="001C37"/>
                </a:solidFill>
                <a:latin typeface="Palatino Linotype"/>
                <a:cs typeface="Palatino Linotype"/>
              </a:rPr>
              <a:t>Our</a:t>
            </a:r>
            <a:r>
              <a:rPr lang="en-US" sz="7500" kern="0" spc="-270" dirty="0" smtClean="0">
                <a:solidFill>
                  <a:srgbClr val="001C37"/>
                </a:solidFill>
                <a:latin typeface="Palatino Linotype"/>
                <a:cs typeface="Palatino Linotype"/>
              </a:rPr>
              <a:t> </a:t>
            </a:r>
            <a:r>
              <a:rPr lang="en-US" sz="7500" kern="0" spc="530" dirty="0" smtClean="0">
                <a:solidFill>
                  <a:srgbClr val="001C37"/>
                </a:solidFill>
                <a:latin typeface="Palatino Linotype"/>
                <a:cs typeface="Palatino Linotype"/>
              </a:rPr>
              <a:t>Expertise</a:t>
            </a:r>
            <a:endParaRPr lang="en-US" sz="7500" kern="0" dirty="0">
              <a:solidFill>
                <a:sysClr val="windowText" lastClr="000000"/>
              </a:solidFill>
              <a:latin typeface="Palatino Linotype"/>
              <a:cs typeface="Palatino Linotype"/>
            </a:endParaRPr>
          </a:p>
        </p:txBody>
      </p:sp>
      <p:sp>
        <p:nvSpPr>
          <p:cNvPr id="20" name="Picture Placeholder 10"/>
          <p:cNvSpPr>
            <a:spLocks noGrp="1"/>
          </p:cNvSpPr>
          <p:nvPr>
            <p:ph type="pic" sz="quarter" idx="10"/>
          </p:nvPr>
        </p:nvSpPr>
        <p:spPr>
          <a:xfrm>
            <a:off x="12534900" y="0"/>
            <a:ext cx="5753100" cy="9258300"/>
          </a:xfrm>
          <a:prstGeom prst="rect">
            <a:avLst/>
          </a:prstGeom>
        </p:spPr>
        <p:txBody>
          <a:bodyPr/>
          <a:lstStyle/>
          <a:p>
            <a:endParaRPr lang="en-US" dirty="0"/>
          </a:p>
        </p:txBody>
      </p:sp>
      <p:sp>
        <p:nvSpPr>
          <p:cNvPr id="21" name="Footer Placeholder 23"/>
          <p:cNvSpPr>
            <a:spLocks noGrp="1"/>
          </p:cNvSpPr>
          <p:nvPr>
            <p:ph type="ftr" sz="quarter" idx="3"/>
          </p:nvPr>
        </p:nvSpPr>
        <p:spPr>
          <a:xfrm>
            <a:off x="533400" y="9410700"/>
            <a:ext cx="6172200" cy="547688"/>
          </a:xfrm>
          <a:prstGeom prst="rect">
            <a:avLst/>
          </a:prstGeom>
        </p:spPr>
        <p:txBody>
          <a:bodyPr vert="horz" lIns="91440" tIns="45720" rIns="91440" bIns="45720" rtlCol="0" anchor="ctr"/>
          <a:lstStyle>
            <a:lvl1pPr algn="l">
              <a:defRPr sz="2000">
                <a:solidFill>
                  <a:schemeClr val="tx1"/>
                </a:solidFill>
              </a:defRPr>
            </a:lvl1p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23" name="object 3"/>
          <p:cNvSpPr/>
          <p:nvPr userDrawn="1"/>
        </p:nvSpPr>
        <p:spPr>
          <a:xfrm>
            <a:off x="13868400" y="9410700"/>
            <a:ext cx="3629024" cy="761999"/>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8" name="Footer Placeholder 7"/>
          <p:cNvSpPr>
            <a:spLocks noGrp="1"/>
          </p:cNvSpPr>
          <p:nvPr>
            <p:ph type="ftr" sz="quarter" idx="11"/>
          </p:nvPr>
        </p:nvSpPr>
        <p:spPr/>
        <p:txBody>
          <a:body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9" name="Slide Number Placeholder 8"/>
          <p:cNvSpPr>
            <a:spLocks noGrp="1"/>
          </p:cNvSpPr>
          <p:nvPr>
            <p:ph type="sldNum" sz="quarter" idx="12"/>
          </p:nvPr>
        </p:nvSpPr>
        <p:spPr/>
        <p:txBody>
          <a:body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3792075943"/>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2212848" y="3580116"/>
            <a:ext cx="13880592" cy="2468880"/>
          </a:xfrm>
          <a:solidFill>
            <a:srgbClr val="FFFFFF"/>
          </a:solidFill>
          <a:ln w="38100">
            <a:solidFill>
              <a:srgbClr val="404040"/>
            </a:solidFill>
          </a:ln>
        </p:spPr>
        <p:txBody>
          <a:bodyPr lIns="274320" rIns="274320" anchor="ctr" anchorCtr="1">
            <a:normAutofit/>
          </a:bodyPr>
          <a:lstStyle>
            <a:lvl1pPr>
              <a:defRPr sz="525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042793" y="6528698"/>
            <a:ext cx="10202418" cy="1897623"/>
          </a:xfrm>
        </p:spPr>
        <p:txBody>
          <a:bodyPr anchor="t" anchorCtr="1">
            <a:normAutofit/>
          </a:bodyPr>
          <a:lstStyle>
            <a:lvl1pPr marL="0" indent="0">
              <a:buNone/>
              <a:defRPr sz="2850">
                <a:solidFill>
                  <a:schemeClr val="tx1"/>
                </a:solidFill>
              </a:defRPr>
            </a:lvl1pPr>
            <a:lvl2pPr marL="685800" indent="0">
              <a:buNone/>
              <a:defRPr sz="285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Edit Master text styles</a:t>
            </a:r>
          </a:p>
        </p:txBody>
      </p:sp>
      <p:sp>
        <p:nvSpPr>
          <p:cNvPr id="7" name="Date Placeholder 6"/>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8" name="Footer Placeholder 7"/>
          <p:cNvSpPr>
            <a:spLocks noGrp="1"/>
          </p:cNvSpPr>
          <p:nvPr>
            <p:ph type="ftr" sz="quarter" idx="11"/>
          </p:nvPr>
        </p:nvSpPr>
        <p:spPr/>
        <p:txBody>
          <a:body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9" name="Slide Number Placeholder 8"/>
          <p:cNvSpPr>
            <a:spLocks noGrp="1"/>
          </p:cNvSpPr>
          <p:nvPr>
            <p:ph type="sldNum" sz="quarter" idx="12"/>
          </p:nvPr>
        </p:nvSpPr>
        <p:spPr/>
        <p:txBody>
          <a:body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2961547053"/>
      </p:ext>
    </p:extLst>
  </p:cSld>
  <p:clrMapOvr>
    <a:overrideClrMapping bg1="dk1" tx1="lt1" bg2="dk2" tx2="lt2" accent1="accent1" accent2="accent2" accent3="accent3" accent4="accent4" accent5="accent5" accent6="accent6" hlink="hlink" folHlink="folHlink"/>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204479" y="3957066"/>
            <a:ext cx="6576046" cy="46529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507474" y="3957066"/>
            <a:ext cx="6581032" cy="46529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9" name="Footer Placeholder 8"/>
          <p:cNvSpPr>
            <a:spLocks noGrp="1"/>
          </p:cNvSpPr>
          <p:nvPr>
            <p:ph type="ftr" sz="quarter" idx="11"/>
          </p:nvPr>
        </p:nvSpPr>
        <p:spPr/>
        <p:txBody>
          <a:body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10" name="Slide Number Placeholder 9"/>
          <p:cNvSpPr>
            <a:spLocks noGrp="1"/>
          </p:cNvSpPr>
          <p:nvPr>
            <p:ph type="sldNum" sz="quarter" idx="12"/>
          </p:nvPr>
        </p:nvSpPr>
        <p:spPr/>
        <p:txBody>
          <a:body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3812984855"/>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04478" y="3470152"/>
            <a:ext cx="6576048" cy="1056131"/>
          </a:xfrm>
        </p:spPr>
        <p:txBody>
          <a:bodyPr anchor="b" anchorCtr="1">
            <a:normAutofit/>
          </a:bodyPr>
          <a:lstStyle>
            <a:lvl1pPr marL="0" indent="0" algn="ctr">
              <a:buNone/>
              <a:defRPr sz="2850" b="0" cap="all" spc="150" baseline="0">
                <a:solidFill>
                  <a:schemeClr val="accent2">
                    <a:lumMod val="75000"/>
                  </a:schemeClr>
                </a:solidFill>
              </a:defRPr>
            </a:lvl1pPr>
            <a:lvl2pPr marL="685800" indent="0">
              <a:buNone/>
              <a:defRPr sz="285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2204478" y="4714875"/>
            <a:ext cx="6576048" cy="389516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9507474" y="4714875"/>
            <a:ext cx="6581032" cy="3895164"/>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9507474" y="3470152"/>
            <a:ext cx="6581032" cy="1056131"/>
          </a:xfrm>
        </p:spPr>
        <p:txBody>
          <a:bodyPr anchor="b" anchorCtr="1">
            <a:normAutofit/>
          </a:bodyPr>
          <a:lstStyle>
            <a:lvl1pPr marL="0" indent="0" algn="ctr">
              <a:buNone/>
              <a:defRPr sz="2850" b="0" cap="all" spc="150" baseline="0">
                <a:solidFill>
                  <a:schemeClr val="accent2">
                    <a:lumMod val="75000"/>
                  </a:schemeClr>
                </a:solidFill>
              </a:defRPr>
            </a:lvl1pPr>
            <a:lvl2pPr marL="685800" indent="0">
              <a:buNone/>
              <a:defRPr sz="285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7" name="Date Placeholder 6"/>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8" name="Footer Placeholder 7"/>
          <p:cNvSpPr>
            <a:spLocks noGrp="1"/>
          </p:cNvSpPr>
          <p:nvPr>
            <p:ph type="ftr" sz="quarter" idx="11"/>
          </p:nvPr>
        </p:nvSpPr>
        <p:spPr/>
        <p:txBody>
          <a:body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9" name="Slide Number Placeholder 8"/>
          <p:cNvSpPr>
            <a:spLocks noGrp="1"/>
          </p:cNvSpPr>
          <p:nvPr>
            <p:ph type="sldNum" sz="quarter" idx="12"/>
          </p:nvPr>
        </p:nvSpPr>
        <p:spPr/>
        <p:txBody>
          <a:bodyPr/>
          <a:lstStyle/>
          <a:p>
            <a:fld id="{F1EEB819-EC78-45ED-8843-EB65C5AE785C}" type="slidenum">
              <a:rPr lang="en-US" smtClean="0"/>
              <a:pPr/>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1179117"/>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4" name="Footer Placeholder 3"/>
          <p:cNvSpPr>
            <a:spLocks noGrp="1"/>
          </p:cNvSpPr>
          <p:nvPr>
            <p:ph type="ftr" sz="quarter" idx="11"/>
          </p:nvPr>
        </p:nvSpPr>
        <p:spPr/>
        <p:txBody>
          <a:body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5" name="Slide Number Placeholder 4"/>
          <p:cNvSpPr>
            <a:spLocks noGrp="1"/>
          </p:cNvSpPr>
          <p:nvPr>
            <p:ph type="sldNum" sz="quarter" idx="12"/>
          </p:nvPr>
        </p:nvSpPr>
        <p:spPr/>
        <p:txBody>
          <a:body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4249450733"/>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1EEB819-EC78-45ED-8843-EB65C5AE785C}" type="slidenum">
              <a:rPr lang="en-US" smtClean="0"/>
              <a:pPr/>
              <a:t>‹#›</a:t>
            </a:fld>
            <a:endParaRPr lang="en-US" dirty="0"/>
          </a:p>
        </p:txBody>
      </p:sp>
      <p:sp>
        <p:nvSpPr>
          <p:cNvPr id="5" name="Footer Placeholder 23"/>
          <p:cNvSpPr txBox="1">
            <a:spLocks/>
          </p:cNvSpPr>
          <p:nvPr userDrawn="1"/>
        </p:nvSpPr>
        <p:spPr>
          <a:xfrm>
            <a:off x="533400" y="9410700"/>
            <a:ext cx="6172200" cy="547688"/>
          </a:xfrm>
          <a:prstGeom prst="rect">
            <a:avLst/>
          </a:prstGeom>
        </p:spPr>
        <p:txBody>
          <a:bodyPr vert="horz" lIns="91440" tIns="45720" rIns="91440" bIns="45720" rtlCol="0" anchor="ctr"/>
          <a:lstStyle>
            <a:defPPr>
              <a:defRPr lang="en-US"/>
            </a:defPPr>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6" name="object 3"/>
          <p:cNvSpPr/>
          <p:nvPr userDrawn="1"/>
        </p:nvSpPr>
        <p:spPr>
          <a:xfrm>
            <a:off x="13868400" y="9410700"/>
            <a:ext cx="3629024" cy="761999"/>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442109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9144000"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1281406" y="3365744"/>
            <a:ext cx="6581188" cy="1712246"/>
          </a:xfrm>
          <a:solidFill>
            <a:srgbClr val="FFFFFF"/>
          </a:solidFill>
          <a:ln>
            <a:solidFill>
              <a:srgbClr val="404040"/>
            </a:solidFill>
          </a:ln>
        </p:spPr>
        <p:txBody>
          <a:bodyPr anchor="ctr" anchorCtr="1">
            <a:normAutofit/>
          </a:bodyPr>
          <a:lstStyle>
            <a:lvl1pPr>
              <a:defRPr sz="315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0104120" y="1207008"/>
            <a:ext cx="7223760" cy="7872984"/>
          </a:xfrm>
        </p:spPr>
        <p:txBody>
          <a:bodyPr>
            <a:normAutofit/>
          </a:bodyPr>
          <a:lstStyle>
            <a:lvl1pPr>
              <a:defRPr sz="285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725930" y="5324877"/>
            <a:ext cx="5692140" cy="3291054"/>
          </a:xfrm>
        </p:spPr>
        <p:txBody>
          <a:bodyPr anchor="t" anchorCtr="1">
            <a:normAutofit/>
          </a:bodyPr>
          <a:lstStyle>
            <a:lvl1pPr marL="0" indent="0" algn="ctr">
              <a:buNone/>
              <a:defRPr sz="2250">
                <a:solidFill>
                  <a:srgbClr val="FFFFFF"/>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9" name="Date Placeholder 8"/>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10" name="Footer Placeholder 9"/>
          <p:cNvSpPr>
            <a:spLocks noGrp="1"/>
          </p:cNvSpPr>
          <p:nvPr>
            <p:ph type="ftr" sz="quarter" idx="11"/>
          </p:nvPr>
        </p:nvSpPr>
        <p:spPr>
          <a:xfrm>
            <a:off x="1281406" y="9354312"/>
            <a:ext cx="7612796" cy="480060"/>
          </a:xfrm>
        </p:spPr>
        <p:txBody>
          <a:bodyPr>
            <a:normAutofit/>
          </a:bodyPr>
          <a:lstStyle>
            <a:lvl1pPr>
              <a:defRPr>
                <a:solidFill>
                  <a:srgbClr val="FFFFFF">
                    <a:alpha val="70000"/>
                  </a:srgbClr>
                </a:solidFill>
              </a:defRPr>
            </a:lvl1p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11" name="Slide Number Placeholder 10"/>
          <p:cNvSpPr>
            <a:spLocks noGrp="1"/>
          </p:cNvSpPr>
          <p:nvPr>
            <p:ph type="sldNum" sz="quarter" idx="12"/>
          </p:nvPr>
        </p:nvSpPr>
        <p:spPr/>
        <p:txBody>
          <a:body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1170804980"/>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3" y="0"/>
            <a:ext cx="9143998"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1280160" y="3365742"/>
            <a:ext cx="6583680" cy="1714500"/>
          </a:xfrm>
          <a:solidFill>
            <a:srgbClr val="FFFFFF"/>
          </a:solidFill>
          <a:ln>
            <a:solidFill>
              <a:srgbClr val="262626"/>
            </a:solidFill>
          </a:ln>
        </p:spPr>
        <p:txBody>
          <a:bodyPr anchor="ctr" anchorCtr="1">
            <a:noAutofit/>
          </a:bodyPr>
          <a:lstStyle>
            <a:lvl1pPr>
              <a:defRPr sz="315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44001" y="-63258"/>
            <a:ext cx="9153146" cy="10287000"/>
          </a:xfrm>
          <a:solidFill>
            <a:schemeClr val="bg1">
              <a:lumMod val="75000"/>
            </a:schemeClr>
          </a:solidFill>
        </p:spPr>
        <p:txBody>
          <a:bodyPr anchor="t"/>
          <a:lstStyle>
            <a:lvl1pPr marL="0" indent="0">
              <a:buNone/>
              <a:defRPr sz="4800">
                <a:solidFill>
                  <a:schemeClr val="bg1">
                    <a:lumMod val="85000"/>
                    <a:lumOff val="15000"/>
                  </a:schemeClr>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25930" y="5324879"/>
            <a:ext cx="5692140" cy="3291056"/>
          </a:xfrm>
        </p:spPr>
        <p:txBody>
          <a:bodyPr anchor="t" anchorCtr="1">
            <a:normAutofit/>
          </a:bodyPr>
          <a:lstStyle>
            <a:lvl1pPr marL="0" indent="0" algn="ctr">
              <a:buNone/>
              <a:defRPr sz="2250">
                <a:solidFill>
                  <a:srgbClr val="FFFFFF"/>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9915C87-C24A-40D0-8362-1592EFF6B08E}" type="datetimeFigureOut">
              <a:rPr lang="en-US" smtClean="0"/>
              <a:pPr/>
              <a:t>5/18/2022</a:t>
            </a:fld>
            <a:endParaRPr lang="en-US" dirty="0"/>
          </a:p>
        </p:txBody>
      </p:sp>
      <p:sp>
        <p:nvSpPr>
          <p:cNvPr id="9" name="Footer Placeholder 8"/>
          <p:cNvSpPr>
            <a:spLocks noGrp="1"/>
          </p:cNvSpPr>
          <p:nvPr>
            <p:ph type="ftr" sz="quarter" idx="11"/>
          </p:nvPr>
        </p:nvSpPr>
        <p:spPr>
          <a:xfrm>
            <a:off x="1280160" y="9354312"/>
            <a:ext cx="7607808" cy="480060"/>
          </a:xfrm>
        </p:spPr>
        <p:txBody>
          <a:bodyPr>
            <a:normAutofit/>
          </a:bodyPr>
          <a:lstStyle>
            <a:lvl1pPr>
              <a:defRPr>
                <a:solidFill>
                  <a:srgbClr val="FFFFFF">
                    <a:alpha val="70000"/>
                  </a:srgbClr>
                </a:solidFill>
              </a:defRPr>
            </a:lvl1p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10" name="Slide Number Placeholder 9"/>
          <p:cNvSpPr>
            <a:spLocks noGrp="1"/>
          </p:cNvSpPr>
          <p:nvPr>
            <p:ph type="sldNum" sz="quarter" idx="12"/>
          </p:nvPr>
        </p:nvSpPr>
        <p:spPr/>
        <p:txBody>
          <a:body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615240660"/>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5" name="Footer Placeholder 4"/>
          <p:cNvSpPr>
            <a:spLocks noGrp="1"/>
          </p:cNvSpPr>
          <p:nvPr>
            <p:ph type="ftr" sz="quarter" idx="11"/>
          </p:nvPr>
        </p:nvSpPr>
        <p:spPr/>
        <p:txBody>
          <a:body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6" name="Slide Number Placeholder 5"/>
          <p:cNvSpPr>
            <a:spLocks noGrp="1"/>
          </p:cNvSpPr>
          <p:nvPr>
            <p:ph type="sldNum" sz="quarter" idx="12"/>
          </p:nvPr>
        </p:nvSpPr>
        <p:spPr/>
        <p:txBody>
          <a:body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2537262644"/>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979668" y="1405890"/>
            <a:ext cx="2107932" cy="747522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212092" y="1405890"/>
            <a:ext cx="9432348" cy="747522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5" name="Footer Placeholder 4"/>
          <p:cNvSpPr>
            <a:spLocks noGrp="1"/>
          </p:cNvSpPr>
          <p:nvPr>
            <p:ph type="ftr" sz="quarter" idx="11"/>
          </p:nvPr>
        </p:nvSpPr>
        <p:spPr/>
        <p:txBody>
          <a:body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6" name="Slide Number Placeholder 5"/>
          <p:cNvSpPr>
            <a:spLocks noGrp="1"/>
          </p:cNvSpPr>
          <p:nvPr>
            <p:ph type="sldNum" sz="quarter" idx="12"/>
          </p:nvPr>
        </p:nvSpPr>
        <p:spPr/>
        <p:txBody>
          <a:body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3379224457"/>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bject 10"/>
          <p:cNvSpPr txBox="1"/>
          <p:nvPr userDrawn="1"/>
        </p:nvSpPr>
        <p:spPr>
          <a:xfrm>
            <a:off x="2133600" y="3285409"/>
            <a:ext cx="5498465" cy="5346976"/>
          </a:xfrm>
          <a:prstGeom prst="rect">
            <a:avLst/>
          </a:prstGeom>
        </p:spPr>
        <p:txBody>
          <a:bodyPr vert="horz" wrap="square" lIns="0" tIns="113664" rIns="0" bIns="0" rtlCol="0">
            <a:spAutoFit/>
          </a:bodyPr>
          <a:lstStyle/>
          <a:p>
            <a:pPr marL="12700">
              <a:lnSpc>
                <a:spcPct val="100000"/>
              </a:lnSpc>
              <a:spcBef>
                <a:spcPts val="894"/>
              </a:spcBef>
            </a:pPr>
            <a:r>
              <a:rPr sz="4800" spc="20" dirty="0" smtClean="0">
                <a:solidFill>
                  <a:srgbClr val="00216E"/>
                </a:solidFill>
                <a:latin typeface="Open Sans"/>
                <a:cs typeface="Open Sans"/>
              </a:rPr>
              <a:t>Title</a:t>
            </a:r>
            <a:endParaRPr lang="en-US" sz="2900" dirty="0">
              <a:latin typeface="Open Sans"/>
              <a:cs typeface="Open Sans"/>
            </a:endParaRPr>
          </a:p>
          <a:p>
            <a:pPr marL="469900" indent="-457200">
              <a:lnSpc>
                <a:spcPct val="100000"/>
              </a:lnSpc>
              <a:spcBef>
                <a:spcPts val="894"/>
              </a:spcBef>
              <a:buFont typeface="Arial" panose="020B0604020202020204" pitchFamily="34" charset="0"/>
              <a:buChar char="•"/>
            </a:pPr>
            <a:r>
              <a:rPr sz="2900" spc="20" dirty="0" smtClean="0">
                <a:solidFill>
                  <a:srgbClr val="2B2B2B"/>
                </a:solidFill>
                <a:latin typeface="Open Sans"/>
                <a:cs typeface="Open Sans"/>
              </a:rPr>
              <a:t>Lorem </a:t>
            </a:r>
            <a:r>
              <a:rPr sz="2900" spc="20" dirty="0">
                <a:solidFill>
                  <a:srgbClr val="2B2B2B"/>
                </a:solidFill>
                <a:latin typeface="Open Sans"/>
                <a:cs typeface="Open Sans"/>
              </a:rPr>
              <a:t>ipsum dolor </a:t>
            </a:r>
            <a:r>
              <a:rPr sz="2900" spc="15" dirty="0">
                <a:solidFill>
                  <a:srgbClr val="2B2B2B"/>
                </a:solidFill>
                <a:latin typeface="Open Sans"/>
                <a:cs typeface="Open Sans"/>
              </a:rPr>
              <a:t>sit amet  </a:t>
            </a:r>
            <a:endParaRPr lang="en-US" sz="2900" spc="15" dirty="0" smtClean="0">
              <a:solidFill>
                <a:srgbClr val="2B2B2B"/>
              </a:solidFill>
              <a:latin typeface="Open Sans"/>
              <a:cs typeface="Open Sans"/>
            </a:endParaRPr>
          </a:p>
          <a:p>
            <a:pPr marL="469900" indent="-457200">
              <a:lnSpc>
                <a:spcPct val="100000"/>
              </a:lnSpc>
              <a:spcBef>
                <a:spcPts val="894"/>
              </a:spcBef>
              <a:buFont typeface="Arial" panose="020B0604020202020204" pitchFamily="34" charset="0"/>
              <a:buChar char="•"/>
            </a:pPr>
            <a:r>
              <a:rPr sz="2900" spc="20" dirty="0" smtClean="0">
                <a:solidFill>
                  <a:srgbClr val="2B2B2B"/>
                </a:solidFill>
                <a:latin typeface="Open Sans"/>
                <a:cs typeface="Open Sans"/>
              </a:rPr>
              <a:t>Lorem </a:t>
            </a:r>
            <a:r>
              <a:rPr sz="2900" spc="20" dirty="0">
                <a:solidFill>
                  <a:srgbClr val="2B2B2B"/>
                </a:solidFill>
                <a:latin typeface="Open Sans"/>
                <a:cs typeface="Open Sans"/>
              </a:rPr>
              <a:t>ipsum dolor </a:t>
            </a:r>
            <a:r>
              <a:rPr sz="2900" spc="15" dirty="0">
                <a:solidFill>
                  <a:srgbClr val="2B2B2B"/>
                </a:solidFill>
                <a:latin typeface="Open Sans"/>
                <a:cs typeface="Open Sans"/>
              </a:rPr>
              <a:t>sit amet  </a:t>
            </a:r>
            <a:endParaRPr lang="en-US" sz="2900" spc="15" dirty="0" smtClean="0">
              <a:solidFill>
                <a:srgbClr val="2B2B2B"/>
              </a:solidFill>
              <a:latin typeface="Open Sans"/>
              <a:cs typeface="Open Sans"/>
            </a:endParaRPr>
          </a:p>
          <a:p>
            <a:pPr marL="469900" indent="-457200">
              <a:lnSpc>
                <a:spcPct val="100000"/>
              </a:lnSpc>
              <a:spcBef>
                <a:spcPts val="894"/>
              </a:spcBef>
              <a:buFont typeface="Arial" panose="020B0604020202020204" pitchFamily="34" charset="0"/>
              <a:buChar char="•"/>
            </a:pPr>
            <a:r>
              <a:rPr sz="2900" spc="20" dirty="0" smtClean="0">
                <a:solidFill>
                  <a:srgbClr val="2B2B2B"/>
                </a:solidFill>
                <a:latin typeface="Open Sans"/>
                <a:cs typeface="Open Sans"/>
              </a:rPr>
              <a:t>Lorem </a:t>
            </a:r>
            <a:r>
              <a:rPr sz="2900" spc="20" dirty="0">
                <a:solidFill>
                  <a:srgbClr val="2B2B2B"/>
                </a:solidFill>
                <a:latin typeface="Open Sans"/>
                <a:cs typeface="Open Sans"/>
              </a:rPr>
              <a:t>ipsum dolor </a:t>
            </a:r>
            <a:r>
              <a:rPr sz="2900" spc="15" dirty="0">
                <a:solidFill>
                  <a:srgbClr val="2B2B2B"/>
                </a:solidFill>
                <a:latin typeface="Open Sans"/>
                <a:cs typeface="Open Sans"/>
              </a:rPr>
              <a:t>sit amet  </a:t>
            </a:r>
            <a:endParaRPr lang="en-US" sz="2900" spc="15" dirty="0" smtClean="0">
              <a:solidFill>
                <a:srgbClr val="2B2B2B"/>
              </a:solidFill>
              <a:latin typeface="Open Sans"/>
              <a:cs typeface="Open Sans"/>
            </a:endParaRPr>
          </a:p>
          <a:p>
            <a:pPr marL="469900" indent="-457200">
              <a:lnSpc>
                <a:spcPct val="100000"/>
              </a:lnSpc>
              <a:spcBef>
                <a:spcPts val="894"/>
              </a:spcBef>
              <a:buFont typeface="Arial" panose="020B0604020202020204" pitchFamily="34" charset="0"/>
              <a:buChar char="•"/>
            </a:pPr>
            <a:r>
              <a:rPr sz="2900" spc="20" dirty="0" smtClean="0">
                <a:solidFill>
                  <a:srgbClr val="2B2B2B"/>
                </a:solidFill>
                <a:latin typeface="Open Sans"/>
                <a:cs typeface="Open Sans"/>
              </a:rPr>
              <a:t>Lorem </a:t>
            </a:r>
            <a:r>
              <a:rPr sz="2900" spc="20" dirty="0">
                <a:solidFill>
                  <a:srgbClr val="2B2B2B"/>
                </a:solidFill>
                <a:latin typeface="Open Sans"/>
                <a:cs typeface="Open Sans"/>
              </a:rPr>
              <a:t>ipsum dolor </a:t>
            </a:r>
            <a:r>
              <a:rPr sz="2900" spc="15" dirty="0">
                <a:solidFill>
                  <a:srgbClr val="2B2B2B"/>
                </a:solidFill>
                <a:latin typeface="Open Sans"/>
                <a:cs typeface="Open Sans"/>
              </a:rPr>
              <a:t>sit amet  </a:t>
            </a:r>
            <a:endParaRPr lang="en-US" sz="2900" spc="15" dirty="0" smtClean="0">
              <a:solidFill>
                <a:srgbClr val="2B2B2B"/>
              </a:solidFill>
              <a:latin typeface="Open Sans"/>
              <a:cs typeface="Open Sans"/>
            </a:endParaRPr>
          </a:p>
          <a:p>
            <a:pPr marL="469900" indent="-457200">
              <a:lnSpc>
                <a:spcPct val="100000"/>
              </a:lnSpc>
              <a:spcBef>
                <a:spcPts val="894"/>
              </a:spcBef>
              <a:buFont typeface="Arial" panose="020B0604020202020204" pitchFamily="34" charset="0"/>
              <a:buChar char="•"/>
            </a:pPr>
            <a:r>
              <a:rPr sz="2900" spc="20" dirty="0" smtClean="0">
                <a:solidFill>
                  <a:srgbClr val="2B2B2B"/>
                </a:solidFill>
                <a:latin typeface="Open Sans"/>
                <a:cs typeface="Open Sans"/>
              </a:rPr>
              <a:t>Lorem </a:t>
            </a:r>
            <a:r>
              <a:rPr sz="2900" spc="20" dirty="0">
                <a:solidFill>
                  <a:srgbClr val="2B2B2B"/>
                </a:solidFill>
                <a:latin typeface="Open Sans"/>
                <a:cs typeface="Open Sans"/>
              </a:rPr>
              <a:t>ipsum dolor </a:t>
            </a:r>
            <a:r>
              <a:rPr sz="2900" spc="15" dirty="0">
                <a:solidFill>
                  <a:srgbClr val="2B2B2B"/>
                </a:solidFill>
                <a:latin typeface="Open Sans"/>
                <a:cs typeface="Open Sans"/>
              </a:rPr>
              <a:t>sit amet  </a:t>
            </a:r>
            <a:endParaRPr lang="en-US" sz="2900" spc="15" dirty="0" smtClean="0">
              <a:solidFill>
                <a:srgbClr val="2B2B2B"/>
              </a:solidFill>
              <a:latin typeface="Open Sans"/>
              <a:cs typeface="Open Sans"/>
            </a:endParaRPr>
          </a:p>
          <a:p>
            <a:pPr marL="469900" indent="-457200">
              <a:lnSpc>
                <a:spcPct val="100000"/>
              </a:lnSpc>
              <a:spcBef>
                <a:spcPts val="894"/>
              </a:spcBef>
              <a:buFont typeface="Arial" panose="020B0604020202020204" pitchFamily="34" charset="0"/>
              <a:buChar char="•"/>
            </a:pPr>
            <a:r>
              <a:rPr sz="2900" spc="20" dirty="0" smtClean="0">
                <a:solidFill>
                  <a:srgbClr val="2B2B2B"/>
                </a:solidFill>
                <a:latin typeface="Open Sans"/>
                <a:cs typeface="Open Sans"/>
              </a:rPr>
              <a:t>Lorem </a:t>
            </a:r>
            <a:r>
              <a:rPr sz="2900" spc="20" dirty="0">
                <a:solidFill>
                  <a:srgbClr val="2B2B2B"/>
                </a:solidFill>
                <a:latin typeface="Open Sans"/>
                <a:cs typeface="Open Sans"/>
              </a:rPr>
              <a:t>ipsum dolor </a:t>
            </a:r>
            <a:r>
              <a:rPr sz="2900" spc="15" dirty="0">
                <a:solidFill>
                  <a:srgbClr val="2B2B2B"/>
                </a:solidFill>
                <a:latin typeface="Open Sans"/>
                <a:cs typeface="Open Sans"/>
              </a:rPr>
              <a:t>sit amet  </a:t>
            </a:r>
            <a:endParaRPr lang="en-US" sz="2900" spc="15" dirty="0" smtClean="0">
              <a:solidFill>
                <a:srgbClr val="2B2B2B"/>
              </a:solidFill>
              <a:latin typeface="Open Sans"/>
              <a:cs typeface="Open Sans"/>
            </a:endParaRPr>
          </a:p>
          <a:p>
            <a:pPr marL="469900" indent="-457200">
              <a:lnSpc>
                <a:spcPct val="100000"/>
              </a:lnSpc>
              <a:spcBef>
                <a:spcPts val="894"/>
              </a:spcBef>
              <a:buFont typeface="Arial" panose="020B0604020202020204" pitchFamily="34" charset="0"/>
              <a:buChar char="•"/>
            </a:pPr>
            <a:r>
              <a:rPr sz="2900" spc="20" dirty="0" smtClean="0">
                <a:solidFill>
                  <a:srgbClr val="2B2B2B"/>
                </a:solidFill>
                <a:latin typeface="Open Sans"/>
                <a:cs typeface="Open Sans"/>
              </a:rPr>
              <a:t>Lorem </a:t>
            </a:r>
            <a:r>
              <a:rPr sz="2900" spc="20" dirty="0">
                <a:solidFill>
                  <a:srgbClr val="2B2B2B"/>
                </a:solidFill>
                <a:latin typeface="Open Sans"/>
                <a:cs typeface="Open Sans"/>
              </a:rPr>
              <a:t>ipsum dolor </a:t>
            </a:r>
            <a:r>
              <a:rPr sz="2900" spc="15" dirty="0">
                <a:solidFill>
                  <a:srgbClr val="2B2B2B"/>
                </a:solidFill>
                <a:latin typeface="Open Sans"/>
                <a:cs typeface="Open Sans"/>
              </a:rPr>
              <a:t>sit amet  </a:t>
            </a:r>
            <a:endParaRPr lang="en-US" sz="2900" spc="15" dirty="0" smtClean="0">
              <a:solidFill>
                <a:srgbClr val="2B2B2B"/>
              </a:solidFill>
              <a:latin typeface="Open Sans"/>
              <a:cs typeface="Open Sans"/>
            </a:endParaRPr>
          </a:p>
          <a:p>
            <a:pPr marL="469900" indent="-457200">
              <a:lnSpc>
                <a:spcPct val="100000"/>
              </a:lnSpc>
              <a:spcBef>
                <a:spcPts val="894"/>
              </a:spcBef>
              <a:buFont typeface="Arial" panose="020B0604020202020204" pitchFamily="34" charset="0"/>
              <a:buChar char="•"/>
            </a:pPr>
            <a:r>
              <a:rPr sz="2900" spc="20" dirty="0" smtClean="0">
                <a:solidFill>
                  <a:srgbClr val="2B2B2B"/>
                </a:solidFill>
                <a:latin typeface="Open Sans"/>
                <a:cs typeface="Open Sans"/>
              </a:rPr>
              <a:t>Lorem </a:t>
            </a:r>
            <a:r>
              <a:rPr sz="2900" spc="20" dirty="0">
                <a:solidFill>
                  <a:srgbClr val="2B2B2B"/>
                </a:solidFill>
                <a:latin typeface="Open Sans"/>
                <a:cs typeface="Open Sans"/>
              </a:rPr>
              <a:t>ipsum dolor </a:t>
            </a:r>
            <a:r>
              <a:rPr sz="2900" spc="15" dirty="0">
                <a:solidFill>
                  <a:srgbClr val="2B2B2B"/>
                </a:solidFill>
                <a:latin typeface="Open Sans"/>
                <a:cs typeface="Open Sans"/>
              </a:rPr>
              <a:t>sit</a:t>
            </a:r>
            <a:r>
              <a:rPr sz="2900" spc="80" dirty="0">
                <a:solidFill>
                  <a:srgbClr val="2B2B2B"/>
                </a:solidFill>
                <a:latin typeface="Open Sans"/>
                <a:cs typeface="Open Sans"/>
              </a:rPr>
              <a:t> </a:t>
            </a:r>
            <a:r>
              <a:rPr sz="2900" spc="15" dirty="0">
                <a:solidFill>
                  <a:srgbClr val="2B2B2B"/>
                </a:solidFill>
                <a:latin typeface="Open Sans"/>
                <a:cs typeface="Open Sans"/>
              </a:rPr>
              <a:t>amet</a:t>
            </a:r>
            <a:endParaRPr sz="2900" dirty="0">
              <a:latin typeface="Open Sans"/>
              <a:cs typeface="Open Sans"/>
            </a:endParaRPr>
          </a:p>
        </p:txBody>
      </p:sp>
      <p:sp>
        <p:nvSpPr>
          <p:cNvPr id="6" name="object 13"/>
          <p:cNvSpPr/>
          <p:nvPr userDrawn="1"/>
        </p:nvSpPr>
        <p:spPr>
          <a:xfrm>
            <a:off x="1654643" y="380285"/>
            <a:ext cx="14706600" cy="2143125"/>
          </a:xfrm>
          <a:custGeom>
            <a:avLst/>
            <a:gdLst/>
            <a:ahLst/>
            <a:cxnLst/>
            <a:rect l="l" t="t" r="r" b="b"/>
            <a:pathLst>
              <a:path w="14706600" h="2143125">
                <a:moveTo>
                  <a:pt x="0" y="0"/>
                </a:moveTo>
                <a:lnTo>
                  <a:pt x="14706599" y="0"/>
                </a:lnTo>
                <a:lnTo>
                  <a:pt x="14706599" y="2143124"/>
                </a:lnTo>
                <a:lnTo>
                  <a:pt x="0" y="2143124"/>
                </a:lnTo>
                <a:lnTo>
                  <a:pt x="0" y="0"/>
                </a:lnTo>
                <a:close/>
              </a:path>
            </a:pathLst>
          </a:custGeom>
          <a:solidFill>
            <a:srgbClr val="FFFFFF">
              <a:alpha val="69799"/>
            </a:srgbClr>
          </a:solidFill>
        </p:spPr>
        <p:txBody>
          <a:bodyPr wrap="square" lIns="0" tIns="0" rIns="0" bIns="0" rtlCol="0"/>
          <a:lstStyle/>
          <a:p>
            <a:endParaRPr dirty="0"/>
          </a:p>
        </p:txBody>
      </p:sp>
      <p:sp>
        <p:nvSpPr>
          <p:cNvPr id="7" name="object 14"/>
          <p:cNvSpPr txBox="1">
            <a:spLocks noGrp="1"/>
          </p:cNvSpPr>
          <p:nvPr>
            <p:ph type="title"/>
          </p:nvPr>
        </p:nvSpPr>
        <p:spPr>
          <a:xfrm>
            <a:off x="1654643" y="854967"/>
            <a:ext cx="14706600" cy="1168400"/>
          </a:xfrm>
          <a:prstGeom prst="rect">
            <a:avLst/>
          </a:prstGeom>
        </p:spPr>
        <p:txBody>
          <a:bodyPr vert="horz" wrap="square" lIns="0" tIns="12700" rIns="0" bIns="0" rtlCol="0">
            <a:spAutoFit/>
          </a:bodyPr>
          <a:lstStyle/>
          <a:p>
            <a:pPr marL="1905" algn="ctr">
              <a:lnSpc>
                <a:spcPct val="100000"/>
              </a:lnSpc>
              <a:spcBef>
                <a:spcPts val="100"/>
              </a:spcBef>
            </a:pPr>
            <a:r>
              <a:rPr sz="7500" spc="250" dirty="0">
                <a:solidFill>
                  <a:srgbClr val="2B2B2B"/>
                </a:solidFill>
                <a:latin typeface="Palatino Linotype"/>
                <a:cs typeface="Palatino Linotype"/>
              </a:rPr>
              <a:t>Title</a:t>
            </a:r>
            <a:endParaRPr sz="7500">
              <a:latin typeface="Palatino Linotype"/>
              <a:cs typeface="Palatino Linotype"/>
            </a:endParaRPr>
          </a:p>
        </p:txBody>
      </p:sp>
      <p:sp>
        <p:nvSpPr>
          <p:cNvPr id="8" name="object 15"/>
          <p:cNvSpPr/>
          <p:nvPr userDrawn="1"/>
        </p:nvSpPr>
        <p:spPr>
          <a:xfrm>
            <a:off x="6134159" y="2263270"/>
            <a:ext cx="6020435" cy="0"/>
          </a:xfrm>
          <a:custGeom>
            <a:avLst/>
            <a:gdLst/>
            <a:ahLst/>
            <a:cxnLst/>
            <a:rect l="l" t="t" r="r" b="b"/>
            <a:pathLst>
              <a:path w="6020434">
                <a:moveTo>
                  <a:pt x="0" y="0"/>
                </a:moveTo>
                <a:lnTo>
                  <a:pt x="6019829" y="0"/>
                </a:lnTo>
              </a:path>
            </a:pathLst>
          </a:custGeom>
          <a:ln w="47624">
            <a:solidFill>
              <a:srgbClr val="BA860C"/>
            </a:solidFill>
          </a:ln>
        </p:spPr>
        <p:txBody>
          <a:bodyPr wrap="square" lIns="0" tIns="0" rIns="0" bIns="0" rtlCol="0"/>
          <a:lstStyle/>
          <a:p>
            <a:endParaRPr dirty="0"/>
          </a:p>
        </p:txBody>
      </p:sp>
      <p:sp>
        <p:nvSpPr>
          <p:cNvPr id="11" name="Picture Placeholder 10"/>
          <p:cNvSpPr>
            <a:spLocks noGrp="1"/>
          </p:cNvSpPr>
          <p:nvPr>
            <p:ph type="pic" sz="quarter" idx="10"/>
          </p:nvPr>
        </p:nvSpPr>
        <p:spPr>
          <a:xfrm>
            <a:off x="0" y="0"/>
            <a:ext cx="18288000" cy="2905125"/>
          </a:xfrm>
          <a:prstGeom prst="rect">
            <a:avLst/>
          </a:prstGeom>
        </p:spPr>
        <p:txBody>
          <a:bodyPr/>
          <a:lstStyle/>
          <a:p>
            <a:endParaRPr lang="en-US" dirty="0"/>
          </a:p>
        </p:txBody>
      </p:sp>
      <p:sp>
        <p:nvSpPr>
          <p:cNvPr id="13" name="Footer Placeholder 23"/>
          <p:cNvSpPr>
            <a:spLocks noGrp="1"/>
          </p:cNvSpPr>
          <p:nvPr>
            <p:ph type="ftr" sz="quarter" idx="3"/>
          </p:nvPr>
        </p:nvSpPr>
        <p:spPr>
          <a:xfrm>
            <a:off x="533400" y="9410700"/>
            <a:ext cx="6172200" cy="547688"/>
          </a:xfrm>
          <a:prstGeom prst="rect">
            <a:avLst/>
          </a:prstGeom>
        </p:spPr>
        <p:txBody>
          <a:bodyPr vert="horz" lIns="91440" tIns="45720" rIns="91440" bIns="45720" rtlCol="0" anchor="ctr"/>
          <a:lstStyle>
            <a:lvl1pPr algn="l">
              <a:defRPr sz="2000">
                <a:solidFill>
                  <a:schemeClr val="tx1"/>
                </a:solidFill>
              </a:defRPr>
            </a:lvl1p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14" name="object 3"/>
          <p:cNvSpPr/>
          <p:nvPr userDrawn="1"/>
        </p:nvSpPr>
        <p:spPr>
          <a:xfrm>
            <a:off x="13868400" y="9410700"/>
            <a:ext cx="3629024" cy="761999"/>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51552284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userDrawn="1"/>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001C37"/>
          </a:solidFill>
        </p:spPr>
        <p:txBody>
          <a:bodyPr wrap="square" lIns="0" tIns="0" rIns="0" bIns="0" rtlCol="0"/>
          <a:lstStyle/>
          <a:p>
            <a:endParaRPr dirty="0"/>
          </a:p>
        </p:txBody>
      </p:sp>
      <p:sp>
        <p:nvSpPr>
          <p:cNvPr id="2" name="Holder 2"/>
          <p:cNvSpPr>
            <a:spLocks noGrp="1"/>
          </p:cNvSpPr>
          <p:nvPr>
            <p:ph type="title"/>
          </p:nvPr>
        </p:nvSpPr>
        <p:spPr>
          <a:xfrm>
            <a:off x="5192760" y="548218"/>
            <a:ext cx="7902478" cy="939800"/>
          </a:xfrm>
          <a:prstGeom prst="rect">
            <a:avLst/>
          </a:prstGeom>
        </p:spPr>
        <p:txBody>
          <a:bodyPr lIns="0" tIns="0" rIns="0" bIns="0"/>
          <a:lstStyle>
            <a:lvl1pPr>
              <a:defRPr sz="6000" b="1" i="0">
                <a:solidFill>
                  <a:srgbClr val="F5F6F0"/>
                </a:solidFill>
                <a:latin typeface="Arial"/>
                <a:cs typeface="Arial"/>
              </a:defRPr>
            </a:lvl1pPr>
          </a:lstStyle>
          <a:p>
            <a:endParaRPr dirty="0"/>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6" name="Holder 6"/>
          <p:cNvSpPr>
            <a:spLocks noGrp="1"/>
          </p:cNvSpPr>
          <p:nvPr>
            <p:ph type="dt" sz="half" idx="6"/>
          </p:nvPr>
        </p:nvSpPr>
        <p:spPr>
          <a:xfrm>
            <a:off x="914400" y="9566910"/>
            <a:ext cx="4206240" cy="276999"/>
          </a:xfrm>
          <a:prstGeom prst="rect">
            <a:avLst/>
          </a:prstGeom>
        </p:spPr>
        <p:txBody>
          <a:bodyPr lIns="0" tIns="0" rIns="0" bIns="0"/>
          <a:lstStyle>
            <a:lvl1pPr algn="l">
              <a:defRPr>
                <a:solidFill>
                  <a:schemeClr val="bg1"/>
                </a:solidFill>
              </a:defRPr>
            </a:lvl1pPr>
          </a:lstStyle>
          <a:p>
            <a:endParaRPr lang="en-US" dirty="0"/>
          </a:p>
        </p:txBody>
      </p:sp>
      <p:sp>
        <p:nvSpPr>
          <p:cNvPr id="18" name="object 13"/>
          <p:cNvSpPr/>
          <p:nvPr userDrawn="1"/>
        </p:nvSpPr>
        <p:spPr>
          <a:xfrm>
            <a:off x="13563600" y="9391652"/>
            <a:ext cx="3619499" cy="761999"/>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67859033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2204480" y="3580116"/>
            <a:ext cx="13879040" cy="2468880"/>
          </a:xfrm>
          <a:solidFill>
            <a:srgbClr val="FFFFFF"/>
          </a:solidFill>
          <a:ln w="38100">
            <a:solidFill>
              <a:srgbClr val="404040"/>
            </a:solidFill>
          </a:ln>
        </p:spPr>
        <p:txBody>
          <a:bodyPr lIns="274320" rIns="274320" anchor="ctr" anchorCtr="1">
            <a:normAutofit/>
          </a:bodyPr>
          <a:lstStyle>
            <a:lvl1pPr algn="ctr">
              <a:defRPr sz="525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042793" y="6528816"/>
            <a:ext cx="10202418" cy="1859841"/>
          </a:xfrm>
          <a:noFill/>
        </p:spPr>
        <p:txBody>
          <a:bodyPr>
            <a:normAutofit/>
          </a:bodyPr>
          <a:lstStyle>
            <a:lvl1pPr marL="0" indent="0" algn="ctr">
              <a:buNone/>
              <a:defRPr sz="2850">
                <a:solidFill>
                  <a:schemeClr val="tx1">
                    <a:lumMod val="75000"/>
                    <a:lumOff val="25000"/>
                  </a:schemeClr>
                </a:solidFill>
              </a:defRPr>
            </a:lvl1pPr>
            <a:lvl2pPr marL="685800" indent="0" algn="ctr">
              <a:buNone/>
              <a:defRPr sz="285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2310720567"/>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555238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2212848" y="3580116"/>
            <a:ext cx="13880592" cy="2468880"/>
          </a:xfrm>
          <a:solidFill>
            <a:srgbClr val="FFFFFF"/>
          </a:solidFill>
          <a:ln w="38100">
            <a:solidFill>
              <a:srgbClr val="404040"/>
            </a:solidFill>
          </a:ln>
        </p:spPr>
        <p:txBody>
          <a:bodyPr lIns="274320" rIns="274320" anchor="ctr" anchorCtr="1">
            <a:normAutofit/>
          </a:bodyPr>
          <a:lstStyle>
            <a:lvl1pPr>
              <a:defRPr sz="525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042793" y="6528698"/>
            <a:ext cx="10202418" cy="1897623"/>
          </a:xfrm>
        </p:spPr>
        <p:txBody>
          <a:bodyPr anchor="t" anchorCtr="1">
            <a:normAutofit/>
          </a:bodyPr>
          <a:lstStyle>
            <a:lvl1pPr marL="0" indent="0">
              <a:buNone/>
              <a:defRPr sz="2850">
                <a:solidFill>
                  <a:schemeClr val="tx1"/>
                </a:solidFill>
              </a:defRPr>
            </a:lvl1pPr>
            <a:lvl2pPr marL="685800" indent="0">
              <a:buNone/>
              <a:defRPr sz="285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Edit Master text styles</a:t>
            </a:r>
          </a:p>
        </p:txBody>
      </p:sp>
      <p:sp>
        <p:nvSpPr>
          <p:cNvPr id="7" name="Date Placeholder 6"/>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808265208"/>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204479" y="3957066"/>
            <a:ext cx="6576046" cy="46529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507474" y="3957066"/>
            <a:ext cx="6581032" cy="46529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3235705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04478" y="3470152"/>
            <a:ext cx="6576048" cy="1056131"/>
          </a:xfrm>
        </p:spPr>
        <p:txBody>
          <a:bodyPr anchor="b" anchorCtr="1">
            <a:normAutofit/>
          </a:bodyPr>
          <a:lstStyle>
            <a:lvl1pPr marL="0" indent="0" algn="ctr">
              <a:buNone/>
              <a:defRPr sz="2850" b="0" cap="all" spc="150" baseline="0">
                <a:solidFill>
                  <a:schemeClr val="accent2">
                    <a:lumMod val="75000"/>
                  </a:schemeClr>
                </a:solidFill>
              </a:defRPr>
            </a:lvl1pPr>
            <a:lvl2pPr marL="685800" indent="0">
              <a:buNone/>
              <a:defRPr sz="285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2204478" y="4714875"/>
            <a:ext cx="6576048" cy="389516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9507474" y="4714875"/>
            <a:ext cx="6581032" cy="3895164"/>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9507474" y="3470152"/>
            <a:ext cx="6581032" cy="1056131"/>
          </a:xfrm>
        </p:spPr>
        <p:txBody>
          <a:bodyPr anchor="b" anchorCtr="1">
            <a:normAutofit/>
          </a:bodyPr>
          <a:lstStyle>
            <a:lvl1pPr marL="0" indent="0" algn="ctr">
              <a:buNone/>
              <a:defRPr sz="2850" b="0" cap="all" spc="150" baseline="0">
                <a:solidFill>
                  <a:schemeClr val="accent2">
                    <a:lumMod val="75000"/>
                  </a:schemeClr>
                </a:solidFill>
              </a:defRPr>
            </a:lvl1pPr>
            <a:lvl2pPr marL="685800" indent="0">
              <a:buNone/>
              <a:defRPr sz="285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7" name="Date Placeholder 6"/>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1EEB819-EC78-45ED-8843-EB65C5AE785C}" type="slidenum">
              <a:rPr lang="en-US" smtClean="0"/>
              <a:pPr/>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312358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2364383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323900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9144000"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1281406" y="3365744"/>
            <a:ext cx="6581188" cy="1712246"/>
          </a:xfrm>
          <a:solidFill>
            <a:srgbClr val="FFFFFF"/>
          </a:solidFill>
          <a:ln>
            <a:solidFill>
              <a:srgbClr val="404040"/>
            </a:solidFill>
          </a:ln>
        </p:spPr>
        <p:txBody>
          <a:bodyPr anchor="ctr" anchorCtr="1">
            <a:normAutofit/>
          </a:bodyPr>
          <a:lstStyle>
            <a:lvl1pPr>
              <a:defRPr sz="315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0104120" y="1207008"/>
            <a:ext cx="7223760" cy="7872984"/>
          </a:xfrm>
        </p:spPr>
        <p:txBody>
          <a:bodyPr>
            <a:normAutofit/>
          </a:bodyPr>
          <a:lstStyle>
            <a:lvl1pPr>
              <a:defRPr sz="285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725930" y="5324877"/>
            <a:ext cx="5692140" cy="3291054"/>
          </a:xfrm>
        </p:spPr>
        <p:txBody>
          <a:bodyPr anchor="t" anchorCtr="1">
            <a:normAutofit/>
          </a:bodyPr>
          <a:lstStyle>
            <a:lvl1pPr marL="0" indent="0" algn="ctr">
              <a:buNone/>
              <a:defRPr sz="2250">
                <a:solidFill>
                  <a:srgbClr val="FFFFFF"/>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9" name="Date Placeholder 8"/>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10" name="Footer Placeholder 9"/>
          <p:cNvSpPr>
            <a:spLocks noGrp="1"/>
          </p:cNvSpPr>
          <p:nvPr>
            <p:ph type="ftr" sz="quarter" idx="11"/>
          </p:nvPr>
        </p:nvSpPr>
        <p:spPr>
          <a:xfrm>
            <a:off x="1281406" y="9354312"/>
            <a:ext cx="7612796" cy="480060"/>
          </a:xfrm>
        </p:spPr>
        <p:txBody>
          <a:bodyPr>
            <a:normAutofit/>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1497213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3" y="0"/>
            <a:ext cx="9143998"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1280160" y="3365742"/>
            <a:ext cx="6583680" cy="1714500"/>
          </a:xfrm>
          <a:solidFill>
            <a:srgbClr val="FFFFFF"/>
          </a:solidFill>
          <a:ln>
            <a:solidFill>
              <a:srgbClr val="262626"/>
            </a:solidFill>
          </a:ln>
        </p:spPr>
        <p:txBody>
          <a:bodyPr anchor="ctr" anchorCtr="1">
            <a:noAutofit/>
          </a:bodyPr>
          <a:lstStyle>
            <a:lvl1pPr>
              <a:defRPr sz="315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44001" y="-63258"/>
            <a:ext cx="9153146" cy="10287000"/>
          </a:xfrm>
          <a:solidFill>
            <a:schemeClr val="bg1">
              <a:lumMod val="75000"/>
            </a:schemeClr>
          </a:solidFill>
        </p:spPr>
        <p:txBody>
          <a:bodyPr anchor="t"/>
          <a:lstStyle>
            <a:lvl1pPr marL="0" indent="0">
              <a:buNone/>
              <a:defRPr sz="4800">
                <a:solidFill>
                  <a:schemeClr val="bg1">
                    <a:lumMod val="85000"/>
                    <a:lumOff val="15000"/>
                  </a:schemeClr>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25930" y="5324879"/>
            <a:ext cx="5692140" cy="3291056"/>
          </a:xfrm>
        </p:spPr>
        <p:txBody>
          <a:bodyPr anchor="t" anchorCtr="1">
            <a:normAutofit/>
          </a:bodyPr>
          <a:lstStyle>
            <a:lvl1pPr marL="0" indent="0" algn="ctr">
              <a:buNone/>
              <a:defRPr sz="2250">
                <a:solidFill>
                  <a:srgbClr val="FFFFFF"/>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9915C87-C24A-40D0-8362-1592EFF6B08E}" type="datetimeFigureOut">
              <a:rPr lang="en-US" smtClean="0"/>
              <a:pPr/>
              <a:t>5/18/2022</a:t>
            </a:fld>
            <a:endParaRPr lang="en-US" dirty="0"/>
          </a:p>
        </p:txBody>
      </p:sp>
      <p:sp>
        <p:nvSpPr>
          <p:cNvPr id="9" name="Footer Placeholder 8"/>
          <p:cNvSpPr>
            <a:spLocks noGrp="1"/>
          </p:cNvSpPr>
          <p:nvPr>
            <p:ph type="ftr" sz="quarter" idx="11"/>
          </p:nvPr>
        </p:nvSpPr>
        <p:spPr>
          <a:xfrm>
            <a:off x="1280160" y="9354312"/>
            <a:ext cx="7607808" cy="480060"/>
          </a:xfr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958579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object 2"/>
          <p:cNvSpPr/>
          <p:nvPr userDrawn="1"/>
        </p:nvSpPr>
        <p:spPr>
          <a:xfrm>
            <a:off x="7510515" y="0"/>
            <a:ext cx="10777855" cy="10287000"/>
          </a:xfrm>
          <a:custGeom>
            <a:avLst/>
            <a:gdLst/>
            <a:ahLst/>
            <a:cxnLst/>
            <a:rect l="l" t="t" r="r" b="b"/>
            <a:pathLst>
              <a:path w="10777855" h="10287000">
                <a:moveTo>
                  <a:pt x="0" y="0"/>
                </a:moveTo>
                <a:lnTo>
                  <a:pt x="10777484" y="0"/>
                </a:lnTo>
                <a:lnTo>
                  <a:pt x="10777484" y="10286999"/>
                </a:lnTo>
                <a:lnTo>
                  <a:pt x="0" y="10286999"/>
                </a:lnTo>
                <a:lnTo>
                  <a:pt x="0" y="0"/>
                </a:lnTo>
                <a:close/>
              </a:path>
            </a:pathLst>
          </a:custGeom>
          <a:solidFill>
            <a:srgbClr val="001C37"/>
          </a:solidFill>
        </p:spPr>
        <p:txBody>
          <a:bodyPr wrap="square" lIns="0" tIns="0" rIns="0" bIns="0" rtlCol="0"/>
          <a:lstStyle/>
          <a:p>
            <a:endParaRPr dirty="0"/>
          </a:p>
        </p:txBody>
      </p:sp>
      <p:sp>
        <p:nvSpPr>
          <p:cNvPr id="4" name="object 3"/>
          <p:cNvSpPr txBox="1">
            <a:spLocks noGrp="1"/>
          </p:cNvSpPr>
          <p:nvPr>
            <p:ph type="title"/>
          </p:nvPr>
        </p:nvSpPr>
        <p:spPr>
          <a:xfrm>
            <a:off x="1016000" y="4549775"/>
            <a:ext cx="3403600" cy="1166986"/>
          </a:xfrm>
          <a:prstGeom prst="rect">
            <a:avLst/>
          </a:prstGeom>
        </p:spPr>
        <p:txBody>
          <a:bodyPr vert="horz" wrap="square" lIns="0" tIns="12700" rIns="0" bIns="0" rtlCol="0">
            <a:spAutoFit/>
          </a:bodyPr>
          <a:lstStyle/>
          <a:p>
            <a:pPr marL="12700">
              <a:lnSpc>
                <a:spcPct val="100000"/>
              </a:lnSpc>
              <a:spcBef>
                <a:spcPts val="100"/>
              </a:spcBef>
            </a:pPr>
            <a:r>
              <a:rPr sz="7500" b="0" dirty="0">
                <a:solidFill>
                  <a:srgbClr val="2B2B2B"/>
                </a:solidFill>
                <a:latin typeface="Palatino Linotype" panose="02040502050505030304" pitchFamily="18" charset="0"/>
                <a:cs typeface="Open Sans"/>
              </a:rPr>
              <a:t>Title</a:t>
            </a:r>
            <a:endParaRPr sz="7500" dirty="0">
              <a:latin typeface="Palatino Linotype" panose="02040502050505030304" pitchFamily="18" charset="0"/>
              <a:cs typeface="Open Sans"/>
            </a:endParaRPr>
          </a:p>
        </p:txBody>
      </p:sp>
      <p:sp>
        <p:nvSpPr>
          <p:cNvPr id="5" name="object 12"/>
          <p:cNvSpPr txBox="1"/>
          <p:nvPr userDrawn="1"/>
        </p:nvSpPr>
        <p:spPr>
          <a:xfrm>
            <a:off x="9451246" y="3135200"/>
            <a:ext cx="6550754" cy="4013919"/>
          </a:xfrm>
          <a:prstGeom prst="rect">
            <a:avLst/>
          </a:prstGeom>
        </p:spPr>
        <p:txBody>
          <a:bodyPr vert="horz" wrap="square" lIns="0" tIns="12700" rIns="0" bIns="0" rtlCol="0">
            <a:spAutoFit/>
          </a:bodyPr>
          <a:lstStyle/>
          <a:p>
            <a:pPr marL="469900" marR="5080" indent="-457200" algn="just">
              <a:lnSpc>
                <a:spcPct val="122600"/>
              </a:lnSpc>
              <a:spcBef>
                <a:spcPts val="100"/>
              </a:spcBef>
              <a:buFont typeface="Arial" panose="020B0604020202020204" pitchFamily="34" charset="0"/>
              <a:buChar char="•"/>
            </a:pPr>
            <a:r>
              <a:rPr sz="2600" spc="-35" dirty="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a:t>
            </a:r>
            <a:r>
              <a:rPr sz="2600" spc="275" dirty="0">
                <a:solidFill>
                  <a:srgbClr val="F5F6F0"/>
                </a:solidFill>
                <a:latin typeface="Open Sans"/>
                <a:cs typeface="Open Sans"/>
              </a:rPr>
              <a:t> </a:t>
            </a:r>
            <a:r>
              <a:rPr sz="2600" spc="-50" dirty="0">
                <a:solidFill>
                  <a:srgbClr val="F5F6F0"/>
                </a:solidFill>
                <a:latin typeface="Open Sans"/>
                <a:cs typeface="Open Sans"/>
              </a:rPr>
              <a:t>amet</a:t>
            </a:r>
            <a:endParaRPr sz="2600" dirty="0">
              <a:latin typeface="Open Sans"/>
              <a:cs typeface="Open Sans"/>
            </a:endParaRPr>
          </a:p>
        </p:txBody>
      </p:sp>
      <p:sp>
        <p:nvSpPr>
          <p:cNvPr id="9" name="Footer Placeholder 23"/>
          <p:cNvSpPr>
            <a:spLocks noGrp="1"/>
          </p:cNvSpPr>
          <p:nvPr>
            <p:ph type="ftr" sz="quarter" idx="3"/>
          </p:nvPr>
        </p:nvSpPr>
        <p:spPr>
          <a:xfrm>
            <a:off x="533400" y="9410700"/>
            <a:ext cx="6172200" cy="547688"/>
          </a:xfrm>
          <a:prstGeom prst="rect">
            <a:avLst/>
          </a:prstGeom>
        </p:spPr>
        <p:txBody>
          <a:bodyPr vert="horz" lIns="91440" tIns="45720" rIns="91440" bIns="45720" rtlCol="0" anchor="ctr"/>
          <a:lstStyle>
            <a:lvl1pPr algn="l">
              <a:defRPr sz="2000">
                <a:solidFill>
                  <a:schemeClr val="tx1"/>
                </a:solidFill>
              </a:defRPr>
            </a:lvl1p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10" name="object 13"/>
          <p:cNvSpPr/>
          <p:nvPr userDrawn="1"/>
        </p:nvSpPr>
        <p:spPr>
          <a:xfrm>
            <a:off x="13563600" y="9391652"/>
            <a:ext cx="3619499" cy="761999"/>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85531347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821799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979668" y="1405890"/>
            <a:ext cx="2107932" cy="747522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212092" y="1405890"/>
            <a:ext cx="9432348" cy="747522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1816820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object 5"/>
          <p:cNvSpPr txBox="1"/>
          <p:nvPr userDrawn="1"/>
        </p:nvSpPr>
        <p:spPr>
          <a:xfrm>
            <a:off x="2793182" y="5188841"/>
            <a:ext cx="12793345" cy="1717039"/>
          </a:xfrm>
          <a:prstGeom prst="rect">
            <a:avLst/>
          </a:prstGeom>
        </p:spPr>
        <p:txBody>
          <a:bodyPr vert="horz" wrap="square" lIns="0" tIns="12700" rIns="0" bIns="0" rtlCol="0">
            <a:spAutoFit/>
          </a:bodyPr>
          <a:lstStyle/>
          <a:p>
            <a:pPr marL="12700">
              <a:lnSpc>
                <a:spcPct val="100000"/>
              </a:lnSpc>
              <a:spcBef>
                <a:spcPts val="100"/>
              </a:spcBef>
            </a:pPr>
            <a:r>
              <a:rPr sz="11100" b="1" spc="720" dirty="0">
                <a:solidFill>
                  <a:srgbClr val="FFFFFF"/>
                </a:solidFill>
                <a:latin typeface="Palatino Linotype"/>
                <a:cs typeface="Palatino Linotype"/>
              </a:rPr>
              <a:t>Presentation</a:t>
            </a:r>
            <a:r>
              <a:rPr sz="11100" b="1" spc="-370" dirty="0">
                <a:solidFill>
                  <a:srgbClr val="FFFFFF"/>
                </a:solidFill>
                <a:latin typeface="Palatino Linotype"/>
                <a:cs typeface="Palatino Linotype"/>
              </a:rPr>
              <a:t> </a:t>
            </a:r>
            <a:r>
              <a:rPr sz="11100" b="1" spc="370" dirty="0">
                <a:solidFill>
                  <a:srgbClr val="FFFFFF"/>
                </a:solidFill>
                <a:latin typeface="Palatino Linotype"/>
                <a:cs typeface="Palatino Linotype"/>
              </a:rPr>
              <a:t>Title</a:t>
            </a:r>
            <a:endParaRPr sz="11100" dirty="0">
              <a:latin typeface="Palatino Linotype"/>
              <a:cs typeface="Palatino Linotype"/>
            </a:endParaRPr>
          </a:p>
        </p:txBody>
      </p:sp>
      <p:sp>
        <p:nvSpPr>
          <p:cNvPr id="12" name="object 2"/>
          <p:cNvSpPr/>
          <p:nvPr userDrawn="1"/>
        </p:nvSpPr>
        <p:spPr>
          <a:xfrm>
            <a:off x="0" y="0"/>
            <a:ext cx="18288000" cy="9258300"/>
          </a:xfrm>
          <a:custGeom>
            <a:avLst/>
            <a:gdLst/>
            <a:ahLst/>
            <a:cxnLst/>
            <a:rect l="l" t="t" r="r" b="b"/>
            <a:pathLst>
              <a:path w="18288000" h="9258300">
                <a:moveTo>
                  <a:pt x="0" y="9258299"/>
                </a:moveTo>
                <a:lnTo>
                  <a:pt x="18287999" y="9258299"/>
                </a:lnTo>
                <a:lnTo>
                  <a:pt x="18287999" y="0"/>
                </a:lnTo>
                <a:lnTo>
                  <a:pt x="0" y="0"/>
                </a:lnTo>
                <a:lnTo>
                  <a:pt x="0" y="9258299"/>
                </a:lnTo>
                <a:close/>
              </a:path>
            </a:pathLst>
          </a:custGeom>
          <a:solidFill>
            <a:srgbClr val="001C37"/>
          </a:solidFill>
        </p:spPr>
        <p:txBody>
          <a:bodyPr wrap="square" lIns="0" tIns="0" rIns="0" bIns="0" rtlCol="0"/>
          <a:lstStyle/>
          <a:p>
            <a:endParaRPr dirty="0"/>
          </a:p>
        </p:txBody>
      </p:sp>
      <p:sp>
        <p:nvSpPr>
          <p:cNvPr id="14" name="object 12"/>
          <p:cNvSpPr txBox="1"/>
          <p:nvPr userDrawn="1"/>
        </p:nvSpPr>
        <p:spPr>
          <a:xfrm>
            <a:off x="1663700" y="1944675"/>
            <a:ext cx="7327900" cy="4680769"/>
          </a:xfrm>
          <a:prstGeom prst="rect">
            <a:avLst/>
          </a:prstGeom>
        </p:spPr>
        <p:txBody>
          <a:bodyPr vert="horz" wrap="square" lIns="0" tIns="12700" rIns="0" bIns="0" rtlCol="0">
            <a:spAutoFit/>
          </a:bodyPr>
          <a:lstStyle/>
          <a:p>
            <a:pPr marL="469900" marR="5080" indent="-457200" algn="just">
              <a:lnSpc>
                <a:spcPct val="125000"/>
              </a:lnSpc>
              <a:spcBef>
                <a:spcPts val="100"/>
              </a:spcBef>
              <a:buFont typeface="Arial" panose="020B0604020202020204" pitchFamily="34" charset="0"/>
              <a:buChar char="•"/>
            </a:pPr>
            <a:r>
              <a:rPr sz="3000" spc="-40" dirty="0">
                <a:solidFill>
                  <a:srgbClr val="F5F6F0"/>
                </a:solidFill>
                <a:latin typeface="Open Sans"/>
                <a:cs typeface="Open Sans"/>
              </a:rPr>
              <a:t>Lorem </a:t>
            </a:r>
            <a:r>
              <a:rPr sz="3000" spc="-55" dirty="0">
                <a:solidFill>
                  <a:srgbClr val="F5F6F0"/>
                </a:solidFill>
                <a:latin typeface="Open Sans"/>
                <a:cs typeface="Open Sans"/>
              </a:rPr>
              <a:t>ipsum </a:t>
            </a:r>
            <a:r>
              <a:rPr sz="3000" spc="-40" dirty="0">
                <a:solidFill>
                  <a:srgbClr val="F5F6F0"/>
                </a:solidFill>
                <a:latin typeface="Open Sans"/>
                <a:cs typeface="Open Sans"/>
              </a:rPr>
              <a:t>dolor sit </a:t>
            </a:r>
            <a:r>
              <a:rPr sz="3000" spc="-60" dirty="0">
                <a:solidFill>
                  <a:srgbClr val="F5F6F0"/>
                </a:solidFill>
                <a:latin typeface="Open Sans"/>
                <a:cs typeface="Open Sans"/>
              </a:rPr>
              <a:t>amet  </a:t>
            </a:r>
            <a:endParaRPr lang="en-US" sz="3000" spc="-60" dirty="0" smtClean="0">
              <a:solidFill>
                <a:srgbClr val="F5F6F0"/>
              </a:solidFill>
              <a:latin typeface="Open Sans"/>
              <a:cs typeface="Open Sans"/>
            </a:endParaRPr>
          </a:p>
          <a:p>
            <a:pPr marL="469900" marR="5080" indent="-457200" algn="just">
              <a:lnSpc>
                <a:spcPct val="125000"/>
              </a:lnSpc>
              <a:spcBef>
                <a:spcPts val="100"/>
              </a:spcBef>
              <a:buFont typeface="Arial" panose="020B0604020202020204" pitchFamily="34" charset="0"/>
              <a:buChar char="•"/>
            </a:pPr>
            <a:r>
              <a:rPr sz="3000" spc="-40" dirty="0" smtClean="0">
                <a:solidFill>
                  <a:srgbClr val="F5F6F0"/>
                </a:solidFill>
                <a:latin typeface="Open Sans"/>
                <a:cs typeface="Open Sans"/>
              </a:rPr>
              <a:t>Lorem </a:t>
            </a:r>
            <a:r>
              <a:rPr sz="3000" spc="-55" dirty="0">
                <a:solidFill>
                  <a:srgbClr val="F5F6F0"/>
                </a:solidFill>
                <a:latin typeface="Open Sans"/>
                <a:cs typeface="Open Sans"/>
              </a:rPr>
              <a:t>ipsum </a:t>
            </a:r>
            <a:r>
              <a:rPr sz="3000" spc="-40" dirty="0">
                <a:solidFill>
                  <a:srgbClr val="F5F6F0"/>
                </a:solidFill>
                <a:latin typeface="Open Sans"/>
                <a:cs typeface="Open Sans"/>
              </a:rPr>
              <a:t>dolor sit </a:t>
            </a:r>
            <a:r>
              <a:rPr sz="3000" spc="-60" dirty="0">
                <a:solidFill>
                  <a:srgbClr val="F5F6F0"/>
                </a:solidFill>
                <a:latin typeface="Open Sans"/>
                <a:cs typeface="Open Sans"/>
              </a:rPr>
              <a:t>amet  </a:t>
            </a:r>
            <a:endParaRPr lang="en-US" sz="3000" spc="-60" dirty="0" smtClean="0">
              <a:solidFill>
                <a:srgbClr val="F5F6F0"/>
              </a:solidFill>
              <a:latin typeface="Open Sans"/>
              <a:cs typeface="Open Sans"/>
            </a:endParaRPr>
          </a:p>
          <a:p>
            <a:pPr marL="469900" marR="5080" indent="-457200" algn="just">
              <a:lnSpc>
                <a:spcPct val="125000"/>
              </a:lnSpc>
              <a:spcBef>
                <a:spcPts val="100"/>
              </a:spcBef>
              <a:buFont typeface="Arial" panose="020B0604020202020204" pitchFamily="34" charset="0"/>
              <a:buChar char="•"/>
            </a:pPr>
            <a:r>
              <a:rPr sz="3000" spc="-40" dirty="0" smtClean="0">
                <a:solidFill>
                  <a:srgbClr val="F5F6F0"/>
                </a:solidFill>
                <a:latin typeface="Open Sans"/>
                <a:cs typeface="Open Sans"/>
              </a:rPr>
              <a:t>Lorem </a:t>
            </a:r>
            <a:r>
              <a:rPr sz="3000" spc="-55" dirty="0">
                <a:solidFill>
                  <a:srgbClr val="F5F6F0"/>
                </a:solidFill>
                <a:latin typeface="Open Sans"/>
                <a:cs typeface="Open Sans"/>
              </a:rPr>
              <a:t>ipsum </a:t>
            </a:r>
            <a:r>
              <a:rPr sz="3000" spc="-40" dirty="0">
                <a:solidFill>
                  <a:srgbClr val="F5F6F0"/>
                </a:solidFill>
                <a:latin typeface="Open Sans"/>
                <a:cs typeface="Open Sans"/>
              </a:rPr>
              <a:t>dolor sit </a:t>
            </a:r>
            <a:r>
              <a:rPr sz="3000" spc="-60" dirty="0">
                <a:solidFill>
                  <a:srgbClr val="F5F6F0"/>
                </a:solidFill>
                <a:latin typeface="Open Sans"/>
                <a:cs typeface="Open Sans"/>
              </a:rPr>
              <a:t>amet  </a:t>
            </a:r>
            <a:endParaRPr lang="en-US" sz="3000" spc="-60" dirty="0" smtClean="0">
              <a:solidFill>
                <a:srgbClr val="F5F6F0"/>
              </a:solidFill>
              <a:latin typeface="Open Sans"/>
              <a:cs typeface="Open Sans"/>
            </a:endParaRPr>
          </a:p>
          <a:p>
            <a:pPr marL="469900" marR="5080" indent="-457200" algn="just">
              <a:lnSpc>
                <a:spcPct val="125000"/>
              </a:lnSpc>
              <a:spcBef>
                <a:spcPts val="100"/>
              </a:spcBef>
              <a:buFont typeface="Arial" panose="020B0604020202020204" pitchFamily="34" charset="0"/>
              <a:buChar char="•"/>
            </a:pPr>
            <a:r>
              <a:rPr sz="3000" spc="-40" dirty="0" smtClean="0">
                <a:solidFill>
                  <a:srgbClr val="F5F6F0"/>
                </a:solidFill>
                <a:latin typeface="Open Sans"/>
                <a:cs typeface="Open Sans"/>
              </a:rPr>
              <a:t>Lorem </a:t>
            </a:r>
            <a:r>
              <a:rPr sz="3000" spc="-55" dirty="0">
                <a:solidFill>
                  <a:srgbClr val="F5F6F0"/>
                </a:solidFill>
                <a:latin typeface="Open Sans"/>
                <a:cs typeface="Open Sans"/>
              </a:rPr>
              <a:t>ipsum </a:t>
            </a:r>
            <a:r>
              <a:rPr sz="3000" spc="-40" dirty="0">
                <a:solidFill>
                  <a:srgbClr val="F5F6F0"/>
                </a:solidFill>
                <a:latin typeface="Open Sans"/>
                <a:cs typeface="Open Sans"/>
              </a:rPr>
              <a:t>dolor sit </a:t>
            </a:r>
            <a:r>
              <a:rPr sz="3000" spc="-60" dirty="0">
                <a:solidFill>
                  <a:srgbClr val="F5F6F0"/>
                </a:solidFill>
                <a:latin typeface="Open Sans"/>
                <a:cs typeface="Open Sans"/>
              </a:rPr>
              <a:t>amet  </a:t>
            </a:r>
            <a:endParaRPr lang="en-US" sz="3000" spc="-60" dirty="0" smtClean="0">
              <a:solidFill>
                <a:srgbClr val="F5F6F0"/>
              </a:solidFill>
              <a:latin typeface="Open Sans"/>
              <a:cs typeface="Open Sans"/>
            </a:endParaRPr>
          </a:p>
          <a:p>
            <a:pPr marL="469900" marR="5080" indent="-457200" algn="just">
              <a:lnSpc>
                <a:spcPct val="125000"/>
              </a:lnSpc>
              <a:spcBef>
                <a:spcPts val="100"/>
              </a:spcBef>
              <a:buFont typeface="Arial" panose="020B0604020202020204" pitchFamily="34" charset="0"/>
              <a:buChar char="•"/>
            </a:pPr>
            <a:r>
              <a:rPr sz="3000" spc="-40" dirty="0" smtClean="0">
                <a:solidFill>
                  <a:srgbClr val="F5F6F0"/>
                </a:solidFill>
                <a:latin typeface="Open Sans"/>
                <a:cs typeface="Open Sans"/>
              </a:rPr>
              <a:t>Lorem </a:t>
            </a:r>
            <a:r>
              <a:rPr sz="3000" spc="-55" dirty="0">
                <a:solidFill>
                  <a:srgbClr val="F5F6F0"/>
                </a:solidFill>
                <a:latin typeface="Open Sans"/>
                <a:cs typeface="Open Sans"/>
              </a:rPr>
              <a:t>ipsum </a:t>
            </a:r>
            <a:r>
              <a:rPr sz="3000" spc="-40" dirty="0">
                <a:solidFill>
                  <a:srgbClr val="F5F6F0"/>
                </a:solidFill>
                <a:latin typeface="Open Sans"/>
                <a:cs typeface="Open Sans"/>
              </a:rPr>
              <a:t>dolor sit </a:t>
            </a:r>
            <a:r>
              <a:rPr sz="3000" spc="-60" dirty="0">
                <a:solidFill>
                  <a:srgbClr val="F5F6F0"/>
                </a:solidFill>
                <a:latin typeface="Open Sans"/>
                <a:cs typeface="Open Sans"/>
              </a:rPr>
              <a:t>amet  </a:t>
            </a:r>
            <a:endParaRPr lang="en-US" sz="3000" spc="-60" dirty="0" smtClean="0">
              <a:solidFill>
                <a:srgbClr val="F5F6F0"/>
              </a:solidFill>
              <a:latin typeface="Open Sans"/>
              <a:cs typeface="Open Sans"/>
            </a:endParaRPr>
          </a:p>
          <a:p>
            <a:pPr marL="469900" marR="5080" indent="-457200" algn="just">
              <a:lnSpc>
                <a:spcPct val="125000"/>
              </a:lnSpc>
              <a:spcBef>
                <a:spcPts val="100"/>
              </a:spcBef>
              <a:buFont typeface="Arial" panose="020B0604020202020204" pitchFamily="34" charset="0"/>
              <a:buChar char="•"/>
            </a:pPr>
            <a:r>
              <a:rPr sz="3000" spc="-40" dirty="0" smtClean="0">
                <a:solidFill>
                  <a:srgbClr val="F5F6F0"/>
                </a:solidFill>
                <a:latin typeface="Open Sans"/>
                <a:cs typeface="Open Sans"/>
              </a:rPr>
              <a:t>Lorem </a:t>
            </a:r>
            <a:r>
              <a:rPr sz="3000" spc="-55" dirty="0">
                <a:solidFill>
                  <a:srgbClr val="F5F6F0"/>
                </a:solidFill>
                <a:latin typeface="Open Sans"/>
                <a:cs typeface="Open Sans"/>
              </a:rPr>
              <a:t>ipsum </a:t>
            </a:r>
            <a:r>
              <a:rPr sz="3000" spc="-40" dirty="0">
                <a:solidFill>
                  <a:srgbClr val="F5F6F0"/>
                </a:solidFill>
                <a:latin typeface="Open Sans"/>
                <a:cs typeface="Open Sans"/>
              </a:rPr>
              <a:t>dolor sit </a:t>
            </a:r>
            <a:r>
              <a:rPr sz="3000" spc="-60" dirty="0">
                <a:solidFill>
                  <a:srgbClr val="F5F6F0"/>
                </a:solidFill>
                <a:latin typeface="Open Sans"/>
                <a:cs typeface="Open Sans"/>
              </a:rPr>
              <a:t>amet  </a:t>
            </a:r>
            <a:endParaRPr lang="en-US" sz="3000" spc="-60" dirty="0" smtClean="0">
              <a:solidFill>
                <a:srgbClr val="F5F6F0"/>
              </a:solidFill>
              <a:latin typeface="Open Sans"/>
              <a:cs typeface="Open Sans"/>
            </a:endParaRPr>
          </a:p>
          <a:p>
            <a:pPr marL="469900" marR="5080" indent="-457200" algn="just">
              <a:lnSpc>
                <a:spcPct val="125000"/>
              </a:lnSpc>
              <a:spcBef>
                <a:spcPts val="100"/>
              </a:spcBef>
              <a:buFont typeface="Arial" panose="020B0604020202020204" pitchFamily="34" charset="0"/>
              <a:buChar char="•"/>
            </a:pPr>
            <a:r>
              <a:rPr sz="3000" spc="-40" dirty="0" smtClean="0">
                <a:solidFill>
                  <a:srgbClr val="F5F6F0"/>
                </a:solidFill>
                <a:latin typeface="Open Sans"/>
                <a:cs typeface="Open Sans"/>
              </a:rPr>
              <a:t>Lorem </a:t>
            </a:r>
            <a:r>
              <a:rPr sz="3000" spc="-55" dirty="0">
                <a:solidFill>
                  <a:srgbClr val="F5F6F0"/>
                </a:solidFill>
                <a:latin typeface="Open Sans"/>
                <a:cs typeface="Open Sans"/>
              </a:rPr>
              <a:t>ipsum </a:t>
            </a:r>
            <a:r>
              <a:rPr sz="3000" spc="-40" dirty="0">
                <a:solidFill>
                  <a:srgbClr val="F5F6F0"/>
                </a:solidFill>
                <a:latin typeface="Open Sans"/>
                <a:cs typeface="Open Sans"/>
              </a:rPr>
              <a:t>dolor sit </a:t>
            </a:r>
            <a:r>
              <a:rPr sz="3000" spc="-60" dirty="0">
                <a:solidFill>
                  <a:srgbClr val="F5F6F0"/>
                </a:solidFill>
                <a:latin typeface="Open Sans"/>
                <a:cs typeface="Open Sans"/>
              </a:rPr>
              <a:t>amet  </a:t>
            </a:r>
            <a:endParaRPr lang="en-US" sz="3000" spc="-60" dirty="0" smtClean="0">
              <a:solidFill>
                <a:srgbClr val="F5F6F0"/>
              </a:solidFill>
              <a:latin typeface="Open Sans"/>
              <a:cs typeface="Open Sans"/>
            </a:endParaRPr>
          </a:p>
          <a:p>
            <a:pPr marL="469900" marR="5080" indent="-457200" algn="just">
              <a:lnSpc>
                <a:spcPct val="125000"/>
              </a:lnSpc>
              <a:spcBef>
                <a:spcPts val="100"/>
              </a:spcBef>
              <a:buFont typeface="Arial" panose="020B0604020202020204" pitchFamily="34" charset="0"/>
              <a:buChar char="•"/>
            </a:pPr>
            <a:r>
              <a:rPr sz="3000" spc="-40" dirty="0" smtClean="0">
                <a:solidFill>
                  <a:srgbClr val="F5F6F0"/>
                </a:solidFill>
                <a:latin typeface="Open Sans"/>
                <a:cs typeface="Open Sans"/>
              </a:rPr>
              <a:t>Lorem </a:t>
            </a:r>
            <a:r>
              <a:rPr sz="3000" spc="-55" dirty="0">
                <a:solidFill>
                  <a:srgbClr val="F5F6F0"/>
                </a:solidFill>
                <a:latin typeface="Open Sans"/>
                <a:cs typeface="Open Sans"/>
              </a:rPr>
              <a:t>ipsum </a:t>
            </a:r>
            <a:r>
              <a:rPr sz="3000" spc="-40" dirty="0">
                <a:solidFill>
                  <a:srgbClr val="F5F6F0"/>
                </a:solidFill>
                <a:latin typeface="Open Sans"/>
                <a:cs typeface="Open Sans"/>
              </a:rPr>
              <a:t>dolor sit</a:t>
            </a:r>
            <a:r>
              <a:rPr sz="3000" spc="350" dirty="0">
                <a:solidFill>
                  <a:srgbClr val="F5F6F0"/>
                </a:solidFill>
                <a:latin typeface="Open Sans"/>
                <a:cs typeface="Open Sans"/>
              </a:rPr>
              <a:t> </a:t>
            </a:r>
            <a:r>
              <a:rPr sz="3000" spc="-60" dirty="0">
                <a:solidFill>
                  <a:srgbClr val="F5F6F0"/>
                </a:solidFill>
                <a:latin typeface="Open Sans"/>
                <a:cs typeface="Open Sans"/>
              </a:rPr>
              <a:t>amet</a:t>
            </a:r>
            <a:endParaRPr sz="3000" dirty="0">
              <a:latin typeface="Open Sans"/>
              <a:cs typeface="Open Sans"/>
            </a:endParaRPr>
          </a:p>
        </p:txBody>
      </p:sp>
      <p:sp>
        <p:nvSpPr>
          <p:cNvPr id="15" name="object 13"/>
          <p:cNvSpPr/>
          <p:nvPr userDrawn="1"/>
        </p:nvSpPr>
        <p:spPr>
          <a:xfrm>
            <a:off x="0" y="0"/>
            <a:ext cx="12534900" cy="1590675"/>
          </a:xfrm>
          <a:custGeom>
            <a:avLst/>
            <a:gdLst/>
            <a:ahLst/>
            <a:cxnLst/>
            <a:rect l="l" t="t" r="r" b="b"/>
            <a:pathLst>
              <a:path w="12534900" h="1590675">
                <a:moveTo>
                  <a:pt x="0" y="0"/>
                </a:moveTo>
                <a:lnTo>
                  <a:pt x="12534899" y="0"/>
                </a:lnTo>
                <a:lnTo>
                  <a:pt x="12534899" y="1590674"/>
                </a:lnTo>
                <a:lnTo>
                  <a:pt x="0" y="1590674"/>
                </a:lnTo>
                <a:lnTo>
                  <a:pt x="0" y="0"/>
                </a:lnTo>
                <a:close/>
              </a:path>
            </a:pathLst>
          </a:custGeom>
          <a:solidFill>
            <a:srgbClr val="FFFFFF"/>
          </a:solidFill>
        </p:spPr>
        <p:txBody>
          <a:bodyPr wrap="square" lIns="0" tIns="0" rIns="0" bIns="0" rtlCol="0"/>
          <a:lstStyle/>
          <a:p>
            <a:endParaRPr dirty="0"/>
          </a:p>
        </p:txBody>
      </p:sp>
      <p:sp>
        <p:nvSpPr>
          <p:cNvPr id="16" name="object 14"/>
          <p:cNvSpPr/>
          <p:nvPr userDrawn="1"/>
        </p:nvSpPr>
        <p:spPr>
          <a:xfrm>
            <a:off x="0" y="9258300"/>
            <a:ext cx="18288000" cy="1028700"/>
          </a:xfrm>
          <a:custGeom>
            <a:avLst/>
            <a:gdLst/>
            <a:ahLst/>
            <a:cxnLst/>
            <a:rect l="l" t="t" r="r" b="b"/>
            <a:pathLst>
              <a:path w="18288000" h="1028700">
                <a:moveTo>
                  <a:pt x="0" y="0"/>
                </a:moveTo>
                <a:lnTo>
                  <a:pt x="18287999" y="0"/>
                </a:lnTo>
                <a:lnTo>
                  <a:pt x="18287999" y="1028699"/>
                </a:lnTo>
                <a:lnTo>
                  <a:pt x="0" y="1028699"/>
                </a:lnTo>
                <a:lnTo>
                  <a:pt x="0" y="0"/>
                </a:lnTo>
                <a:close/>
              </a:path>
            </a:pathLst>
          </a:custGeom>
          <a:solidFill>
            <a:srgbClr val="FFFFFF"/>
          </a:solidFill>
        </p:spPr>
        <p:txBody>
          <a:bodyPr wrap="square" lIns="0" tIns="0" rIns="0" bIns="0" rtlCol="0"/>
          <a:lstStyle/>
          <a:p>
            <a:endParaRPr dirty="0"/>
          </a:p>
        </p:txBody>
      </p:sp>
      <p:sp>
        <p:nvSpPr>
          <p:cNvPr id="18" name="object 16"/>
          <p:cNvSpPr txBox="1">
            <a:spLocks/>
          </p:cNvSpPr>
          <p:nvPr userDrawn="1"/>
        </p:nvSpPr>
        <p:spPr>
          <a:xfrm>
            <a:off x="1016000" y="137009"/>
            <a:ext cx="6746240" cy="1168400"/>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US" sz="7500" kern="0" spc="360" dirty="0" smtClean="0">
                <a:solidFill>
                  <a:srgbClr val="001C37"/>
                </a:solidFill>
                <a:latin typeface="Palatino Linotype"/>
                <a:cs typeface="Palatino Linotype"/>
              </a:rPr>
              <a:t>Our</a:t>
            </a:r>
            <a:r>
              <a:rPr lang="en-US" sz="7500" kern="0" spc="-270" dirty="0" smtClean="0">
                <a:solidFill>
                  <a:srgbClr val="001C37"/>
                </a:solidFill>
                <a:latin typeface="Palatino Linotype"/>
                <a:cs typeface="Palatino Linotype"/>
              </a:rPr>
              <a:t> </a:t>
            </a:r>
            <a:r>
              <a:rPr lang="en-US" sz="7500" kern="0" spc="530" dirty="0" smtClean="0">
                <a:solidFill>
                  <a:srgbClr val="001C37"/>
                </a:solidFill>
                <a:latin typeface="Palatino Linotype"/>
                <a:cs typeface="Palatino Linotype"/>
              </a:rPr>
              <a:t>Expertise</a:t>
            </a:r>
            <a:endParaRPr lang="en-US" sz="7500" kern="0" dirty="0">
              <a:solidFill>
                <a:sysClr val="windowText" lastClr="000000"/>
              </a:solidFill>
              <a:latin typeface="Palatino Linotype"/>
              <a:cs typeface="Palatino Linotype"/>
            </a:endParaRPr>
          </a:p>
        </p:txBody>
      </p:sp>
      <p:sp>
        <p:nvSpPr>
          <p:cNvPr id="20" name="Picture Placeholder 10"/>
          <p:cNvSpPr>
            <a:spLocks noGrp="1"/>
          </p:cNvSpPr>
          <p:nvPr>
            <p:ph type="pic" sz="quarter" idx="10"/>
          </p:nvPr>
        </p:nvSpPr>
        <p:spPr>
          <a:xfrm>
            <a:off x="12534900" y="0"/>
            <a:ext cx="5753100" cy="9258300"/>
          </a:xfrm>
          <a:prstGeom prst="rect">
            <a:avLst/>
          </a:prstGeom>
        </p:spPr>
        <p:txBody>
          <a:bodyPr/>
          <a:lstStyle/>
          <a:p>
            <a:endParaRPr lang="en-US" dirty="0"/>
          </a:p>
        </p:txBody>
      </p:sp>
      <p:sp>
        <p:nvSpPr>
          <p:cNvPr id="21" name="Footer Placeholder 23"/>
          <p:cNvSpPr>
            <a:spLocks noGrp="1"/>
          </p:cNvSpPr>
          <p:nvPr>
            <p:ph type="ftr" sz="quarter" idx="3"/>
          </p:nvPr>
        </p:nvSpPr>
        <p:spPr>
          <a:xfrm>
            <a:off x="533400" y="9410700"/>
            <a:ext cx="6172200" cy="547688"/>
          </a:xfrm>
          <a:prstGeom prst="rect">
            <a:avLst/>
          </a:prstGeom>
        </p:spPr>
        <p:txBody>
          <a:bodyPr vert="horz" lIns="91440" tIns="45720" rIns="91440" bIns="45720" rtlCol="0" anchor="ctr"/>
          <a:lstStyle>
            <a:lvl1pPr algn="l">
              <a:defRPr sz="2000">
                <a:solidFill>
                  <a:schemeClr val="tx1"/>
                </a:solidFill>
              </a:defRPr>
            </a:lvl1pPr>
          </a:lstStyle>
          <a:p>
            <a:r>
              <a:rPr lang="en-US" spc="55" dirty="0" smtClean="0">
                <a:latin typeface="Open Sans"/>
                <a:cs typeface="Open Sans"/>
              </a:rPr>
              <a:t>2021 Fraud</a:t>
            </a:r>
            <a:endParaRPr lang="en-US" dirty="0">
              <a:latin typeface="Open Sans"/>
              <a:cs typeface="Open Sans"/>
            </a:endParaRPr>
          </a:p>
        </p:txBody>
      </p:sp>
      <p:sp>
        <p:nvSpPr>
          <p:cNvPr id="23" name="object 3"/>
          <p:cNvSpPr/>
          <p:nvPr userDrawn="1"/>
        </p:nvSpPr>
        <p:spPr>
          <a:xfrm>
            <a:off x="13868400" y="9410700"/>
            <a:ext cx="3629024" cy="761999"/>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81448827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bject 10"/>
          <p:cNvSpPr txBox="1"/>
          <p:nvPr userDrawn="1"/>
        </p:nvSpPr>
        <p:spPr>
          <a:xfrm>
            <a:off x="2133600" y="3285409"/>
            <a:ext cx="5498465" cy="5346976"/>
          </a:xfrm>
          <a:prstGeom prst="rect">
            <a:avLst/>
          </a:prstGeom>
        </p:spPr>
        <p:txBody>
          <a:bodyPr vert="horz" wrap="square" lIns="0" tIns="113664" rIns="0" bIns="0" rtlCol="0">
            <a:spAutoFit/>
          </a:bodyPr>
          <a:lstStyle/>
          <a:p>
            <a:pPr marL="12700">
              <a:lnSpc>
                <a:spcPct val="100000"/>
              </a:lnSpc>
              <a:spcBef>
                <a:spcPts val="894"/>
              </a:spcBef>
            </a:pPr>
            <a:r>
              <a:rPr sz="4800" spc="20" dirty="0" smtClean="0">
                <a:solidFill>
                  <a:srgbClr val="00216E"/>
                </a:solidFill>
                <a:latin typeface="Open Sans"/>
                <a:cs typeface="Open Sans"/>
              </a:rPr>
              <a:t>Title</a:t>
            </a:r>
            <a:endParaRPr lang="en-US" sz="2900" dirty="0">
              <a:latin typeface="Open Sans"/>
              <a:cs typeface="Open Sans"/>
            </a:endParaRPr>
          </a:p>
          <a:p>
            <a:pPr marL="469900" indent="-457200">
              <a:lnSpc>
                <a:spcPct val="100000"/>
              </a:lnSpc>
              <a:spcBef>
                <a:spcPts val="894"/>
              </a:spcBef>
              <a:buFont typeface="Arial" panose="020B0604020202020204" pitchFamily="34" charset="0"/>
              <a:buChar char="•"/>
            </a:pPr>
            <a:r>
              <a:rPr sz="2900" spc="20" dirty="0" smtClean="0">
                <a:solidFill>
                  <a:srgbClr val="2B2B2B"/>
                </a:solidFill>
                <a:latin typeface="Open Sans"/>
                <a:cs typeface="Open Sans"/>
              </a:rPr>
              <a:t>Lorem </a:t>
            </a:r>
            <a:r>
              <a:rPr sz="2900" spc="20" dirty="0">
                <a:solidFill>
                  <a:srgbClr val="2B2B2B"/>
                </a:solidFill>
                <a:latin typeface="Open Sans"/>
                <a:cs typeface="Open Sans"/>
              </a:rPr>
              <a:t>ipsum dolor </a:t>
            </a:r>
            <a:r>
              <a:rPr sz="2900" spc="15" dirty="0">
                <a:solidFill>
                  <a:srgbClr val="2B2B2B"/>
                </a:solidFill>
                <a:latin typeface="Open Sans"/>
                <a:cs typeface="Open Sans"/>
              </a:rPr>
              <a:t>sit amet  </a:t>
            </a:r>
            <a:endParaRPr lang="en-US" sz="2900" spc="15" dirty="0" smtClean="0">
              <a:solidFill>
                <a:srgbClr val="2B2B2B"/>
              </a:solidFill>
              <a:latin typeface="Open Sans"/>
              <a:cs typeface="Open Sans"/>
            </a:endParaRPr>
          </a:p>
          <a:p>
            <a:pPr marL="469900" indent="-457200">
              <a:lnSpc>
                <a:spcPct val="100000"/>
              </a:lnSpc>
              <a:spcBef>
                <a:spcPts val="894"/>
              </a:spcBef>
              <a:buFont typeface="Arial" panose="020B0604020202020204" pitchFamily="34" charset="0"/>
              <a:buChar char="•"/>
            </a:pPr>
            <a:r>
              <a:rPr sz="2900" spc="20" dirty="0" smtClean="0">
                <a:solidFill>
                  <a:srgbClr val="2B2B2B"/>
                </a:solidFill>
                <a:latin typeface="Open Sans"/>
                <a:cs typeface="Open Sans"/>
              </a:rPr>
              <a:t>Lorem </a:t>
            </a:r>
            <a:r>
              <a:rPr sz="2900" spc="20" dirty="0">
                <a:solidFill>
                  <a:srgbClr val="2B2B2B"/>
                </a:solidFill>
                <a:latin typeface="Open Sans"/>
                <a:cs typeface="Open Sans"/>
              </a:rPr>
              <a:t>ipsum dolor </a:t>
            </a:r>
            <a:r>
              <a:rPr sz="2900" spc="15" dirty="0">
                <a:solidFill>
                  <a:srgbClr val="2B2B2B"/>
                </a:solidFill>
                <a:latin typeface="Open Sans"/>
                <a:cs typeface="Open Sans"/>
              </a:rPr>
              <a:t>sit amet  </a:t>
            </a:r>
            <a:endParaRPr lang="en-US" sz="2900" spc="15" dirty="0" smtClean="0">
              <a:solidFill>
                <a:srgbClr val="2B2B2B"/>
              </a:solidFill>
              <a:latin typeface="Open Sans"/>
              <a:cs typeface="Open Sans"/>
            </a:endParaRPr>
          </a:p>
          <a:p>
            <a:pPr marL="469900" indent="-457200">
              <a:lnSpc>
                <a:spcPct val="100000"/>
              </a:lnSpc>
              <a:spcBef>
                <a:spcPts val="894"/>
              </a:spcBef>
              <a:buFont typeface="Arial" panose="020B0604020202020204" pitchFamily="34" charset="0"/>
              <a:buChar char="•"/>
            </a:pPr>
            <a:r>
              <a:rPr sz="2900" spc="20" dirty="0" smtClean="0">
                <a:solidFill>
                  <a:srgbClr val="2B2B2B"/>
                </a:solidFill>
                <a:latin typeface="Open Sans"/>
                <a:cs typeface="Open Sans"/>
              </a:rPr>
              <a:t>Lorem </a:t>
            </a:r>
            <a:r>
              <a:rPr sz="2900" spc="20" dirty="0">
                <a:solidFill>
                  <a:srgbClr val="2B2B2B"/>
                </a:solidFill>
                <a:latin typeface="Open Sans"/>
                <a:cs typeface="Open Sans"/>
              </a:rPr>
              <a:t>ipsum dolor </a:t>
            </a:r>
            <a:r>
              <a:rPr sz="2900" spc="15" dirty="0">
                <a:solidFill>
                  <a:srgbClr val="2B2B2B"/>
                </a:solidFill>
                <a:latin typeface="Open Sans"/>
                <a:cs typeface="Open Sans"/>
              </a:rPr>
              <a:t>sit amet  </a:t>
            </a:r>
            <a:endParaRPr lang="en-US" sz="2900" spc="15" dirty="0" smtClean="0">
              <a:solidFill>
                <a:srgbClr val="2B2B2B"/>
              </a:solidFill>
              <a:latin typeface="Open Sans"/>
              <a:cs typeface="Open Sans"/>
            </a:endParaRPr>
          </a:p>
          <a:p>
            <a:pPr marL="469900" indent="-457200">
              <a:lnSpc>
                <a:spcPct val="100000"/>
              </a:lnSpc>
              <a:spcBef>
                <a:spcPts val="894"/>
              </a:spcBef>
              <a:buFont typeface="Arial" panose="020B0604020202020204" pitchFamily="34" charset="0"/>
              <a:buChar char="•"/>
            </a:pPr>
            <a:r>
              <a:rPr sz="2900" spc="20" dirty="0" smtClean="0">
                <a:solidFill>
                  <a:srgbClr val="2B2B2B"/>
                </a:solidFill>
                <a:latin typeface="Open Sans"/>
                <a:cs typeface="Open Sans"/>
              </a:rPr>
              <a:t>Lorem </a:t>
            </a:r>
            <a:r>
              <a:rPr sz="2900" spc="20" dirty="0">
                <a:solidFill>
                  <a:srgbClr val="2B2B2B"/>
                </a:solidFill>
                <a:latin typeface="Open Sans"/>
                <a:cs typeface="Open Sans"/>
              </a:rPr>
              <a:t>ipsum dolor </a:t>
            </a:r>
            <a:r>
              <a:rPr sz="2900" spc="15" dirty="0">
                <a:solidFill>
                  <a:srgbClr val="2B2B2B"/>
                </a:solidFill>
                <a:latin typeface="Open Sans"/>
                <a:cs typeface="Open Sans"/>
              </a:rPr>
              <a:t>sit amet  </a:t>
            </a:r>
            <a:endParaRPr lang="en-US" sz="2900" spc="15" dirty="0" smtClean="0">
              <a:solidFill>
                <a:srgbClr val="2B2B2B"/>
              </a:solidFill>
              <a:latin typeface="Open Sans"/>
              <a:cs typeface="Open Sans"/>
            </a:endParaRPr>
          </a:p>
          <a:p>
            <a:pPr marL="469900" indent="-457200">
              <a:lnSpc>
                <a:spcPct val="100000"/>
              </a:lnSpc>
              <a:spcBef>
                <a:spcPts val="894"/>
              </a:spcBef>
              <a:buFont typeface="Arial" panose="020B0604020202020204" pitchFamily="34" charset="0"/>
              <a:buChar char="•"/>
            </a:pPr>
            <a:r>
              <a:rPr sz="2900" spc="20" dirty="0" smtClean="0">
                <a:solidFill>
                  <a:srgbClr val="2B2B2B"/>
                </a:solidFill>
                <a:latin typeface="Open Sans"/>
                <a:cs typeface="Open Sans"/>
              </a:rPr>
              <a:t>Lorem </a:t>
            </a:r>
            <a:r>
              <a:rPr sz="2900" spc="20" dirty="0">
                <a:solidFill>
                  <a:srgbClr val="2B2B2B"/>
                </a:solidFill>
                <a:latin typeface="Open Sans"/>
                <a:cs typeface="Open Sans"/>
              </a:rPr>
              <a:t>ipsum dolor </a:t>
            </a:r>
            <a:r>
              <a:rPr sz="2900" spc="15" dirty="0">
                <a:solidFill>
                  <a:srgbClr val="2B2B2B"/>
                </a:solidFill>
                <a:latin typeface="Open Sans"/>
                <a:cs typeface="Open Sans"/>
              </a:rPr>
              <a:t>sit amet  </a:t>
            </a:r>
            <a:endParaRPr lang="en-US" sz="2900" spc="15" dirty="0" smtClean="0">
              <a:solidFill>
                <a:srgbClr val="2B2B2B"/>
              </a:solidFill>
              <a:latin typeface="Open Sans"/>
              <a:cs typeface="Open Sans"/>
            </a:endParaRPr>
          </a:p>
          <a:p>
            <a:pPr marL="469900" indent="-457200">
              <a:lnSpc>
                <a:spcPct val="100000"/>
              </a:lnSpc>
              <a:spcBef>
                <a:spcPts val="894"/>
              </a:spcBef>
              <a:buFont typeface="Arial" panose="020B0604020202020204" pitchFamily="34" charset="0"/>
              <a:buChar char="•"/>
            </a:pPr>
            <a:r>
              <a:rPr sz="2900" spc="20" dirty="0" smtClean="0">
                <a:solidFill>
                  <a:srgbClr val="2B2B2B"/>
                </a:solidFill>
                <a:latin typeface="Open Sans"/>
                <a:cs typeface="Open Sans"/>
              </a:rPr>
              <a:t>Lorem </a:t>
            </a:r>
            <a:r>
              <a:rPr sz="2900" spc="20" dirty="0">
                <a:solidFill>
                  <a:srgbClr val="2B2B2B"/>
                </a:solidFill>
                <a:latin typeface="Open Sans"/>
                <a:cs typeface="Open Sans"/>
              </a:rPr>
              <a:t>ipsum dolor </a:t>
            </a:r>
            <a:r>
              <a:rPr sz="2900" spc="15" dirty="0">
                <a:solidFill>
                  <a:srgbClr val="2B2B2B"/>
                </a:solidFill>
                <a:latin typeface="Open Sans"/>
                <a:cs typeface="Open Sans"/>
              </a:rPr>
              <a:t>sit amet  </a:t>
            </a:r>
            <a:endParaRPr lang="en-US" sz="2900" spc="15" dirty="0" smtClean="0">
              <a:solidFill>
                <a:srgbClr val="2B2B2B"/>
              </a:solidFill>
              <a:latin typeface="Open Sans"/>
              <a:cs typeface="Open Sans"/>
            </a:endParaRPr>
          </a:p>
          <a:p>
            <a:pPr marL="469900" indent="-457200">
              <a:lnSpc>
                <a:spcPct val="100000"/>
              </a:lnSpc>
              <a:spcBef>
                <a:spcPts val="894"/>
              </a:spcBef>
              <a:buFont typeface="Arial" panose="020B0604020202020204" pitchFamily="34" charset="0"/>
              <a:buChar char="•"/>
            </a:pPr>
            <a:r>
              <a:rPr sz="2900" spc="20" dirty="0" smtClean="0">
                <a:solidFill>
                  <a:srgbClr val="2B2B2B"/>
                </a:solidFill>
                <a:latin typeface="Open Sans"/>
                <a:cs typeface="Open Sans"/>
              </a:rPr>
              <a:t>Lorem </a:t>
            </a:r>
            <a:r>
              <a:rPr sz="2900" spc="20" dirty="0">
                <a:solidFill>
                  <a:srgbClr val="2B2B2B"/>
                </a:solidFill>
                <a:latin typeface="Open Sans"/>
                <a:cs typeface="Open Sans"/>
              </a:rPr>
              <a:t>ipsum dolor </a:t>
            </a:r>
            <a:r>
              <a:rPr sz="2900" spc="15" dirty="0">
                <a:solidFill>
                  <a:srgbClr val="2B2B2B"/>
                </a:solidFill>
                <a:latin typeface="Open Sans"/>
                <a:cs typeface="Open Sans"/>
              </a:rPr>
              <a:t>sit amet  </a:t>
            </a:r>
            <a:endParaRPr lang="en-US" sz="2900" spc="15" dirty="0" smtClean="0">
              <a:solidFill>
                <a:srgbClr val="2B2B2B"/>
              </a:solidFill>
              <a:latin typeface="Open Sans"/>
              <a:cs typeface="Open Sans"/>
            </a:endParaRPr>
          </a:p>
          <a:p>
            <a:pPr marL="469900" indent="-457200">
              <a:lnSpc>
                <a:spcPct val="100000"/>
              </a:lnSpc>
              <a:spcBef>
                <a:spcPts val="894"/>
              </a:spcBef>
              <a:buFont typeface="Arial" panose="020B0604020202020204" pitchFamily="34" charset="0"/>
              <a:buChar char="•"/>
            </a:pPr>
            <a:r>
              <a:rPr sz="2900" spc="20" dirty="0" smtClean="0">
                <a:solidFill>
                  <a:srgbClr val="2B2B2B"/>
                </a:solidFill>
                <a:latin typeface="Open Sans"/>
                <a:cs typeface="Open Sans"/>
              </a:rPr>
              <a:t>Lorem </a:t>
            </a:r>
            <a:r>
              <a:rPr sz="2900" spc="20" dirty="0">
                <a:solidFill>
                  <a:srgbClr val="2B2B2B"/>
                </a:solidFill>
                <a:latin typeface="Open Sans"/>
                <a:cs typeface="Open Sans"/>
              </a:rPr>
              <a:t>ipsum dolor </a:t>
            </a:r>
            <a:r>
              <a:rPr sz="2900" spc="15" dirty="0">
                <a:solidFill>
                  <a:srgbClr val="2B2B2B"/>
                </a:solidFill>
                <a:latin typeface="Open Sans"/>
                <a:cs typeface="Open Sans"/>
              </a:rPr>
              <a:t>sit</a:t>
            </a:r>
            <a:r>
              <a:rPr sz="2900" spc="80" dirty="0">
                <a:solidFill>
                  <a:srgbClr val="2B2B2B"/>
                </a:solidFill>
                <a:latin typeface="Open Sans"/>
                <a:cs typeface="Open Sans"/>
              </a:rPr>
              <a:t> </a:t>
            </a:r>
            <a:r>
              <a:rPr sz="2900" spc="15" dirty="0">
                <a:solidFill>
                  <a:srgbClr val="2B2B2B"/>
                </a:solidFill>
                <a:latin typeface="Open Sans"/>
                <a:cs typeface="Open Sans"/>
              </a:rPr>
              <a:t>amet</a:t>
            </a:r>
            <a:endParaRPr sz="2900" dirty="0">
              <a:latin typeface="Open Sans"/>
              <a:cs typeface="Open Sans"/>
            </a:endParaRPr>
          </a:p>
        </p:txBody>
      </p:sp>
      <p:sp>
        <p:nvSpPr>
          <p:cNvPr id="6" name="object 13"/>
          <p:cNvSpPr/>
          <p:nvPr userDrawn="1"/>
        </p:nvSpPr>
        <p:spPr>
          <a:xfrm>
            <a:off x="1654643" y="380285"/>
            <a:ext cx="14706600" cy="2143125"/>
          </a:xfrm>
          <a:custGeom>
            <a:avLst/>
            <a:gdLst/>
            <a:ahLst/>
            <a:cxnLst/>
            <a:rect l="l" t="t" r="r" b="b"/>
            <a:pathLst>
              <a:path w="14706600" h="2143125">
                <a:moveTo>
                  <a:pt x="0" y="0"/>
                </a:moveTo>
                <a:lnTo>
                  <a:pt x="14706599" y="0"/>
                </a:lnTo>
                <a:lnTo>
                  <a:pt x="14706599" y="2143124"/>
                </a:lnTo>
                <a:lnTo>
                  <a:pt x="0" y="2143124"/>
                </a:lnTo>
                <a:lnTo>
                  <a:pt x="0" y="0"/>
                </a:lnTo>
                <a:close/>
              </a:path>
            </a:pathLst>
          </a:custGeom>
          <a:solidFill>
            <a:srgbClr val="FFFFFF">
              <a:alpha val="69799"/>
            </a:srgbClr>
          </a:solidFill>
        </p:spPr>
        <p:txBody>
          <a:bodyPr wrap="square" lIns="0" tIns="0" rIns="0" bIns="0" rtlCol="0"/>
          <a:lstStyle/>
          <a:p>
            <a:endParaRPr dirty="0"/>
          </a:p>
        </p:txBody>
      </p:sp>
      <p:sp>
        <p:nvSpPr>
          <p:cNvPr id="7" name="object 14"/>
          <p:cNvSpPr txBox="1">
            <a:spLocks noGrp="1"/>
          </p:cNvSpPr>
          <p:nvPr>
            <p:ph type="title"/>
          </p:nvPr>
        </p:nvSpPr>
        <p:spPr>
          <a:xfrm>
            <a:off x="1654643" y="854967"/>
            <a:ext cx="14706600" cy="1168400"/>
          </a:xfrm>
          <a:prstGeom prst="rect">
            <a:avLst/>
          </a:prstGeom>
        </p:spPr>
        <p:txBody>
          <a:bodyPr vert="horz" wrap="square" lIns="0" tIns="12700" rIns="0" bIns="0" rtlCol="0">
            <a:spAutoFit/>
          </a:bodyPr>
          <a:lstStyle/>
          <a:p>
            <a:pPr marL="1905" algn="ctr">
              <a:lnSpc>
                <a:spcPct val="100000"/>
              </a:lnSpc>
              <a:spcBef>
                <a:spcPts val="100"/>
              </a:spcBef>
            </a:pPr>
            <a:r>
              <a:rPr sz="7500" spc="250" dirty="0">
                <a:solidFill>
                  <a:srgbClr val="2B2B2B"/>
                </a:solidFill>
                <a:latin typeface="Palatino Linotype"/>
                <a:cs typeface="Palatino Linotype"/>
              </a:rPr>
              <a:t>Title</a:t>
            </a:r>
            <a:endParaRPr sz="7500">
              <a:latin typeface="Palatino Linotype"/>
              <a:cs typeface="Palatino Linotype"/>
            </a:endParaRPr>
          </a:p>
        </p:txBody>
      </p:sp>
      <p:sp>
        <p:nvSpPr>
          <p:cNvPr id="8" name="object 15"/>
          <p:cNvSpPr/>
          <p:nvPr userDrawn="1"/>
        </p:nvSpPr>
        <p:spPr>
          <a:xfrm>
            <a:off x="6134159" y="2263270"/>
            <a:ext cx="6020435" cy="0"/>
          </a:xfrm>
          <a:custGeom>
            <a:avLst/>
            <a:gdLst/>
            <a:ahLst/>
            <a:cxnLst/>
            <a:rect l="l" t="t" r="r" b="b"/>
            <a:pathLst>
              <a:path w="6020434">
                <a:moveTo>
                  <a:pt x="0" y="0"/>
                </a:moveTo>
                <a:lnTo>
                  <a:pt x="6019829" y="0"/>
                </a:lnTo>
              </a:path>
            </a:pathLst>
          </a:custGeom>
          <a:ln w="47624">
            <a:solidFill>
              <a:srgbClr val="BA860C"/>
            </a:solidFill>
          </a:ln>
        </p:spPr>
        <p:txBody>
          <a:bodyPr wrap="square" lIns="0" tIns="0" rIns="0" bIns="0" rtlCol="0"/>
          <a:lstStyle/>
          <a:p>
            <a:endParaRPr dirty="0"/>
          </a:p>
        </p:txBody>
      </p:sp>
      <p:sp>
        <p:nvSpPr>
          <p:cNvPr id="11" name="Picture Placeholder 10"/>
          <p:cNvSpPr>
            <a:spLocks noGrp="1"/>
          </p:cNvSpPr>
          <p:nvPr>
            <p:ph type="pic" sz="quarter" idx="10"/>
          </p:nvPr>
        </p:nvSpPr>
        <p:spPr>
          <a:xfrm>
            <a:off x="0" y="0"/>
            <a:ext cx="18288000" cy="2905125"/>
          </a:xfrm>
          <a:prstGeom prst="rect">
            <a:avLst/>
          </a:prstGeom>
        </p:spPr>
        <p:txBody>
          <a:bodyPr/>
          <a:lstStyle/>
          <a:p>
            <a:endParaRPr lang="en-US" dirty="0"/>
          </a:p>
        </p:txBody>
      </p:sp>
      <p:sp>
        <p:nvSpPr>
          <p:cNvPr id="13" name="Footer Placeholder 23"/>
          <p:cNvSpPr>
            <a:spLocks noGrp="1"/>
          </p:cNvSpPr>
          <p:nvPr>
            <p:ph type="ftr" sz="quarter" idx="3"/>
          </p:nvPr>
        </p:nvSpPr>
        <p:spPr>
          <a:xfrm>
            <a:off x="533400" y="9410700"/>
            <a:ext cx="6172200" cy="547688"/>
          </a:xfrm>
          <a:prstGeom prst="rect">
            <a:avLst/>
          </a:prstGeom>
        </p:spPr>
        <p:txBody>
          <a:bodyPr vert="horz" lIns="91440" tIns="45720" rIns="91440" bIns="45720" rtlCol="0" anchor="ctr"/>
          <a:lstStyle>
            <a:lvl1pPr algn="l">
              <a:defRPr sz="2000">
                <a:solidFill>
                  <a:schemeClr val="tx1"/>
                </a:solidFill>
              </a:defRPr>
            </a:lvl1pPr>
          </a:lstStyle>
          <a:p>
            <a:r>
              <a:rPr lang="en-US" spc="55" dirty="0" smtClean="0">
                <a:latin typeface="Open Sans"/>
                <a:cs typeface="Open Sans"/>
              </a:rPr>
              <a:t>2021 Fraud</a:t>
            </a:r>
            <a:endParaRPr lang="en-US" dirty="0">
              <a:latin typeface="Open Sans"/>
              <a:cs typeface="Open Sans"/>
            </a:endParaRPr>
          </a:p>
        </p:txBody>
      </p:sp>
      <p:sp>
        <p:nvSpPr>
          <p:cNvPr id="14" name="object 3"/>
          <p:cNvSpPr/>
          <p:nvPr userDrawn="1"/>
        </p:nvSpPr>
        <p:spPr>
          <a:xfrm>
            <a:off x="13868400" y="9410700"/>
            <a:ext cx="3629024" cy="761999"/>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6638130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object 2"/>
          <p:cNvSpPr/>
          <p:nvPr userDrawn="1"/>
        </p:nvSpPr>
        <p:spPr>
          <a:xfrm>
            <a:off x="7510515" y="0"/>
            <a:ext cx="10777855" cy="10287000"/>
          </a:xfrm>
          <a:custGeom>
            <a:avLst/>
            <a:gdLst/>
            <a:ahLst/>
            <a:cxnLst/>
            <a:rect l="l" t="t" r="r" b="b"/>
            <a:pathLst>
              <a:path w="10777855" h="10287000">
                <a:moveTo>
                  <a:pt x="0" y="0"/>
                </a:moveTo>
                <a:lnTo>
                  <a:pt x="10777484" y="0"/>
                </a:lnTo>
                <a:lnTo>
                  <a:pt x="10777484" y="10286999"/>
                </a:lnTo>
                <a:lnTo>
                  <a:pt x="0" y="10286999"/>
                </a:lnTo>
                <a:lnTo>
                  <a:pt x="0" y="0"/>
                </a:lnTo>
                <a:close/>
              </a:path>
            </a:pathLst>
          </a:custGeom>
          <a:solidFill>
            <a:srgbClr val="001C37"/>
          </a:solidFill>
        </p:spPr>
        <p:txBody>
          <a:bodyPr wrap="square" lIns="0" tIns="0" rIns="0" bIns="0" rtlCol="0"/>
          <a:lstStyle/>
          <a:p>
            <a:endParaRPr dirty="0"/>
          </a:p>
        </p:txBody>
      </p:sp>
      <p:sp>
        <p:nvSpPr>
          <p:cNvPr id="4" name="object 3"/>
          <p:cNvSpPr txBox="1">
            <a:spLocks noGrp="1"/>
          </p:cNvSpPr>
          <p:nvPr>
            <p:ph type="title"/>
          </p:nvPr>
        </p:nvSpPr>
        <p:spPr>
          <a:xfrm>
            <a:off x="1016000" y="4549775"/>
            <a:ext cx="3403600" cy="1166986"/>
          </a:xfrm>
          <a:prstGeom prst="rect">
            <a:avLst/>
          </a:prstGeom>
        </p:spPr>
        <p:txBody>
          <a:bodyPr vert="horz" wrap="square" lIns="0" tIns="12700" rIns="0" bIns="0" rtlCol="0">
            <a:spAutoFit/>
          </a:bodyPr>
          <a:lstStyle/>
          <a:p>
            <a:pPr marL="12700">
              <a:lnSpc>
                <a:spcPct val="100000"/>
              </a:lnSpc>
              <a:spcBef>
                <a:spcPts val="100"/>
              </a:spcBef>
            </a:pPr>
            <a:r>
              <a:rPr sz="7500" b="0" dirty="0">
                <a:solidFill>
                  <a:srgbClr val="2B2B2B"/>
                </a:solidFill>
                <a:latin typeface="Palatino Linotype" panose="02040502050505030304" pitchFamily="18" charset="0"/>
                <a:cs typeface="Open Sans"/>
              </a:rPr>
              <a:t>Title</a:t>
            </a:r>
            <a:endParaRPr sz="7500" dirty="0">
              <a:latin typeface="Palatino Linotype" panose="02040502050505030304" pitchFamily="18" charset="0"/>
              <a:cs typeface="Open Sans"/>
            </a:endParaRPr>
          </a:p>
        </p:txBody>
      </p:sp>
      <p:sp>
        <p:nvSpPr>
          <p:cNvPr id="5" name="object 12"/>
          <p:cNvSpPr txBox="1"/>
          <p:nvPr userDrawn="1"/>
        </p:nvSpPr>
        <p:spPr>
          <a:xfrm>
            <a:off x="9451246" y="3135200"/>
            <a:ext cx="6550754" cy="4013919"/>
          </a:xfrm>
          <a:prstGeom prst="rect">
            <a:avLst/>
          </a:prstGeom>
        </p:spPr>
        <p:txBody>
          <a:bodyPr vert="horz" wrap="square" lIns="0" tIns="12700" rIns="0" bIns="0" rtlCol="0">
            <a:spAutoFit/>
          </a:bodyPr>
          <a:lstStyle/>
          <a:p>
            <a:pPr marL="469900" marR="5080" indent="-457200" algn="just">
              <a:lnSpc>
                <a:spcPct val="122600"/>
              </a:lnSpc>
              <a:spcBef>
                <a:spcPts val="100"/>
              </a:spcBef>
              <a:buFont typeface="Arial" panose="020B0604020202020204" pitchFamily="34" charset="0"/>
              <a:buChar char="•"/>
            </a:pPr>
            <a:r>
              <a:rPr sz="2600" spc="-35" dirty="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a:t>
            </a:r>
            <a:r>
              <a:rPr sz="2600" spc="275" dirty="0">
                <a:solidFill>
                  <a:srgbClr val="F5F6F0"/>
                </a:solidFill>
                <a:latin typeface="Open Sans"/>
                <a:cs typeface="Open Sans"/>
              </a:rPr>
              <a:t> </a:t>
            </a:r>
            <a:r>
              <a:rPr sz="2600" spc="-50" dirty="0">
                <a:solidFill>
                  <a:srgbClr val="F5F6F0"/>
                </a:solidFill>
                <a:latin typeface="Open Sans"/>
                <a:cs typeface="Open Sans"/>
              </a:rPr>
              <a:t>amet</a:t>
            </a:r>
            <a:endParaRPr sz="2600" dirty="0">
              <a:latin typeface="Open Sans"/>
              <a:cs typeface="Open Sans"/>
            </a:endParaRPr>
          </a:p>
        </p:txBody>
      </p:sp>
      <p:sp>
        <p:nvSpPr>
          <p:cNvPr id="9" name="Footer Placeholder 23"/>
          <p:cNvSpPr>
            <a:spLocks noGrp="1"/>
          </p:cNvSpPr>
          <p:nvPr>
            <p:ph type="ftr" sz="quarter" idx="3"/>
          </p:nvPr>
        </p:nvSpPr>
        <p:spPr>
          <a:xfrm>
            <a:off x="533400" y="9410700"/>
            <a:ext cx="6172200" cy="547688"/>
          </a:xfrm>
          <a:prstGeom prst="rect">
            <a:avLst/>
          </a:prstGeom>
        </p:spPr>
        <p:txBody>
          <a:bodyPr vert="horz" lIns="91440" tIns="45720" rIns="91440" bIns="45720" rtlCol="0" anchor="ctr"/>
          <a:lstStyle>
            <a:lvl1pPr algn="l">
              <a:defRPr sz="2000">
                <a:solidFill>
                  <a:schemeClr val="tx1"/>
                </a:solidFill>
              </a:defRPr>
            </a:lvl1pPr>
          </a:lstStyle>
          <a:p>
            <a:r>
              <a:rPr lang="en-US" spc="55" dirty="0" smtClean="0">
                <a:latin typeface="Open Sans"/>
                <a:cs typeface="Open Sans"/>
              </a:rPr>
              <a:t>2021 Fraud</a:t>
            </a:r>
            <a:endParaRPr lang="en-US" dirty="0">
              <a:latin typeface="Open Sans"/>
              <a:cs typeface="Open Sans"/>
            </a:endParaRPr>
          </a:p>
        </p:txBody>
      </p:sp>
      <p:sp>
        <p:nvSpPr>
          <p:cNvPr id="10" name="object 13"/>
          <p:cNvSpPr/>
          <p:nvPr userDrawn="1"/>
        </p:nvSpPr>
        <p:spPr>
          <a:xfrm>
            <a:off x="13563600" y="9391652"/>
            <a:ext cx="3619499" cy="761999"/>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29131358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object 2"/>
          <p:cNvSpPr/>
          <p:nvPr userDrawn="1"/>
        </p:nvSpPr>
        <p:spPr>
          <a:xfrm>
            <a:off x="0" y="12"/>
            <a:ext cx="11039475" cy="10287000"/>
          </a:xfrm>
          <a:custGeom>
            <a:avLst/>
            <a:gdLst/>
            <a:ahLst/>
            <a:cxnLst/>
            <a:rect l="l" t="t" r="r" b="b"/>
            <a:pathLst>
              <a:path w="11039475" h="10287000">
                <a:moveTo>
                  <a:pt x="0" y="0"/>
                </a:moveTo>
                <a:lnTo>
                  <a:pt x="11039474" y="0"/>
                </a:lnTo>
                <a:lnTo>
                  <a:pt x="11039474" y="10286987"/>
                </a:lnTo>
                <a:lnTo>
                  <a:pt x="0" y="10286987"/>
                </a:lnTo>
                <a:lnTo>
                  <a:pt x="0" y="0"/>
                </a:lnTo>
                <a:close/>
              </a:path>
            </a:pathLst>
          </a:custGeom>
          <a:solidFill>
            <a:srgbClr val="001C37"/>
          </a:solidFill>
        </p:spPr>
        <p:txBody>
          <a:bodyPr wrap="square" lIns="0" tIns="0" rIns="0" bIns="0" rtlCol="0"/>
          <a:lstStyle/>
          <a:p>
            <a:endParaRPr dirty="0"/>
          </a:p>
        </p:txBody>
      </p:sp>
      <p:sp>
        <p:nvSpPr>
          <p:cNvPr id="17" name="object 3"/>
          <p:cNvSpPr txBox="1">
            <a:spLocks noGrp="1"/>
          </p:cNvSpPr>
          <p:nvPr>
            <p:ph type="title"/>
          </p:nvPr>
        </p:nvSpPr>
        <p:spPr>
          <a:xfrm>
            <a:off x="15011400" y="4549786"/>
            <a:ext cx="2374300" cy="1166986"/>
          </a:xfrm>
          <a:prstGeom prst="rect">
            <a:avLst/>
          </a:prstGeom>
        </p:spPr>
        <p:txBody>
          <a:bodyPr vert="horz" wrap="square" lIns="0" tIns="12700" rIns="0" bIns="0" rtlCol="0">
            <a:spAutoFit/>
          </a:bodyPr>
          <a:lstStyle/>
          <a:p>
            <a:pPr marL="12700">
              <a:lnSpc>
                <a:spcPct val="100000"/>
              </a:lnSpc>
              <a:spcBef>
                <a:spcPts val="100"/>
              </a:spcBef>
            </a:pPr>
            <a:r>
              <a:rPr sz="7500" b="0" dirty="0">
                <a:solidFill>
                  <a:srgbClr val="2B2B2B"/>
                </a:solidFill>
                <a:latin typeface="Palatino Linotype" panose="02040502050505030304" pitchFamily="18" charset="0"/>
                <a:cs typeface="Open Sans"/>
              </a:rPr>
              <a:t>Title</a:t>
            </a:r>
            <a:endParaRPr sz="7500" dirty="0">
              <a:latin typeface="Palatino Linotype" panose="02040502050505030304" pitchFamily="18" charset="0"/>
              <a:cs typeface="Open Sans"/>
            </a:endParaRPr>
          </a:p>
        </p:txBody>
      </p:sp>
      <p:sp>
        <p:nvSpPr>
          <p:cNvPr id="18" name="object 4"/>
          <p:cNvSpPr/>
          <p:nvPr userDrawn="1"/>
        </p:nvSpPr>
        <p:spPr>
          <a:xfrm>
            <a:off x="13911169" y="9258311"/>
            <a:ext cx="3629024" cy="761999"/>
          </a:xfrm>
          <a:prstGeom prst="rect">
            <a:avLst/>
          </a:prstGeom>
          <a:blipFill>
            <a:blip r:embed="rId2" cstate="print"/>
            <a:stretch>
              <a:fillRect/>
            </a:stretch>
          </a:blipFill>
        </p:spPr>
        <p:txBody>
          <a:bodyPr wrap="square" lIns="0" tIns="0" rIns="0" bIns="0" rtlCol="0"/>
          <a:lstStyle/>
          <a:p>
            <a:endParaRPr dirty="0"/>
          </a:p>
        </p:txBody>
      </p:sp>
      <p:sp>
        <p:nvSpPr>
          <p:cNvPr id="28" name="object 14"/>
          <p:cNvSpPr txBox="1"/>
          <p:nvPr userDrawn="1"/>
        </p:nvSpPr>
        <p:spPr>
          <a:xfrm>
            <a:off x="455643" y="9546345"/>
            <a:ext cx="5522595" cy="440690"/>
          </a:xfrm>
          <a:prstGeom prst="rect">
            <a:avLst/>
          </a:prstGeom>
        </p:spPr>
        <p:txBody>
          <a:bodyPr vert="horz" wrap="square" lIns="0" tIns="33655" rIns="0" bIns="0" rtlCol="0">
            <a:spAutoFit/>
          </a:bodyPr>
          <a:lstStyle/>
          <a:p>
            <a:pPr marL="12700">
              <a:lnSpc>
                <a:spcPct val="100000"/>
              </a:lnSpc>
              <a:spcBef>
                <a:spcPts val="265"/>
              </a:spcBef>
            </a:pPr>
            <a:r>
              <a:rPr sz="2400" spc="55" dirty="0">
                <a:solidFill>
                  <a:srgbClr val="001C37"/>
                </a:solidFill>
                <a:latin typeface="Open Sans"/>
                <a:cs typeface="Open Sans"/>
              </a:rPr>
              <a:t>Company </a:t>
            </a:r>
            <a:r>
              <a:rPr sz="2400" spc="30" dirty="0">
                <a:solidFill>
                  <a:srgbClr val="001C37"/>
                </a:solidFill>
                <a:latin typeface="Open Sans"/>
                <a:cs typeface="Open Sans"/>
              </a:rPr>
              <a:t>Name </a:t>
            </a:r>
            <a:r>
              <a:rPr sz="2400" spc="-25" dirty="0">
                <a:solidFill>
                  <a:srgbClr val="001C37"/>
                </a:solidFill>
                <a:latin typeface="Open Sans"/>
                <a:cs typeface="Open Sans"/>
              </a:rPr>
              <a:t>| </a:t>
            </a:r>
            <a:r>
              <a:rPr sz="2400" spc="80" dirty="0">
                <a:solidFill>
                  <a:srgbClr val="001C37"/>
                </a:solidFill>
                <a:latin typeface="Open Sans"/>
                <a:cs typeface="Open Sans"/>
              </a:rPr>
              <a:t>Presentation</a:t>
            </a:r>
            <a:r>
              <a:rPr sz="2400" spc="-204" dirty="0">
                <a:solidFill>
                  <a:srgbClr val="001C37"/>
                </a:solidFill>
                <a:latin typeface="Open Sans"/>
                <a:cs typeface="Open Sans"/>
              </a:rPr>
              <a:t> </a:t>
            </a:r>
            <a:r>
              <a:rPr sz="2400" spc="55" dirty="0">
                <a:solidFill>
                  <a:srgbClr val="001C37"/>
                </a:solidFill>
                <a:latin typeface="Open Sans"/>
                <a:cs typeface="Open Sans"/>
              </a:rPr>
              <a:t>Title</a:t>
            </a:r>
            <a:endParaRPr sz="2400" dirty="0">
              <a:latin typeface="Open Sans"/>
              <a:cs typeface="Open Sans"/>
            </a:endParaRPr>
          </a:p>
        </p:txBody>
      </p:sp>
      <p:sp>
        <p:nvSpPr>
          <p:cNvPr id="29" name="object 9"/>
          <p:cNvSpPr txBox="1"/>
          <p:nvPr userDrawn="1"/>
        </p:nvSpPr>
        <p:spPr>
          <a:xfrm>
            <a:off x="346572" y="9567336"/>
            <a:ext cx="5522595" cy="391160"/>
          </a:xfrm>
          <a:prstGeom prst="rect">
            <a:avLst/>
          </a:prstGeom>
        </p:spPr>
        <p:txBody>
          <a:bodyPr vert="horz" wrap="square" lIns="0" tIns="12700" rIns="0" bIns="0" rtlCol="0">
            <a:spAutoFit/>
          </a:bodyPr>
          <a:lstStyle/>
          <a:p>
            <a:pPr marL="12700">
              <a:lnSpc>
                <a:spcPct val="100000"/>
              </a:lnSpc>
              <a:spcBef>
                <a:spcPts val="100"/>
              </a:spcBef>
            </a:pPr>
            <a:r>
              <a:rPr sz="2400" spc="55" dirty="0">
                <a:solidFill>
                  <a:schemeClr val="bg1"/>
                </a:solidFill>
                <a:latin typeface="Open Sans"/>
                <a:cs typeface="Open Sans"/>
              </a:rPr>
              <a:t>Company </a:t>
            </a:r>
            <a:r>
              <a:rPr sz="2400" spc="30" dirty="0">
                <a:solidFill>
                  <a:schemeClr val="bg1"/>
                </a:solidFill>
                <a:latin typeface="Open Sans"/>
                <a:cs typeface="Open Sans"/>
              </a:rPr>
              <a:t>Name </a:t>
            </a:r>
            <a:r>
              <a:rPr sz="2400" spc="-25" dirty="0">
                <a:solidFill>
                  <a:schemeClr val="bg1"/>
                </a:solidFill>
                <a:latin typeface="Open Sans"/>
                <a:cs typeface="Open Sans"/>
              </a:rPr>
              <a:t>| </a:t>
            </a:r>
            <a:r>
              <a:rPr sz="2400" spc="80" dirty="0">
                <a:solidFill>
                  <a:schemeClr val="bg1"/>
                </a:solidFill>
                <a:latin typeface="Open Sans"/>
                <a:cs typeface="Open Sans"/>
              </a:rPr>
              <a:t>Presentation</a:t>
            </a:r>
            <a:r>
              <a:rPr sz="2400" spc="-204" dirty="0">
                <a:solidFill>
                  <a:schemeClr val="bg1"/>
                </a:solidFill>
                <a:latin typeface="Open Sans"/>
                <a:cs typeface="Open Sans"/>
              </a:rPr>
              <a:t> </a:t>
            </a:r>
            <a:r>
              <a:rPr sz="2400" spc="55" dirty="0">
                <a:solidFill>
                  <a:schemeClr val="bg1"/>
                </a:solidFill>
                <a:latin typeface="Open Sans"/>
                <a:cs typeface="Open Sans"/>
              </a:rPr>
              <a:t>Title</a:t>
            </a:r>
            <a:endParaRPr sz="2400" dirty="0">
              <a:solidFill>
                <a:schemeClr val="bg1"/>
              </a:solidFill>
              <a:latin typeface="Open Sans"/>
              <a:cs typeface="Open Sans"/>
            </a:endParaRPr>
          </a:p>
        </p:txBody>
      </p:sp>
      <p:sp>
        <p:nvSpPr>
          <p:cNvPr id="30" name="object 13"/>
          <p:cNvSpPr txBox="1"/>
          <p:nvPr userDrawn="1"/>
        </p:nvSpPr>
        <p:spPr>
          <a:xfrm>
            <a:off x="2168941" y="3135211"/>
            <a:ext cx="6213059" cy="4013919"/>
          </a:xfrm>
          <a:prstGeom prst="rect">
            <a:avLst/>
          </a:prstGeom>
        </p:spPr>
        <p:txBody>
          <a:bodyPr vert="horz" wrap="square" lIns="0" tIns="12700" rIns="0" bIns="0" rtlCol="0">
            <a:spAutoFit/>
          </a:bodyPr>
          <a:lstStyle/>
          <a:p>
            <a:pPr marL="469900" marR="5080" indent="-457200" algn="just">
              <a:lnSpc>
                <a:spcPct val="122600"/>
              </a:lnSpc>
              <a:spcBef>
                <a:spcPts val="100"/>
              </a:spcBef>
              <a:buFont typeface="Arial" panose="020B0604020202020204" pitchFamily="34" charset="0"/>
              <a:buChar char="•"/>
            </a:pPr>
            <a:r>
              <a:rPr sz="2600" spc="-35" dirty="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a:t>
            </a:r>
            <a:r>
              <a:rPr sz="2600" spc="275" dirty="0">
                <a:solidFill>
                  <a:srgbClr val="F5F6F0"/>
                </a:solidFill>
                <a:latin typeface="Open Sans"/>
                <a:cs typeface="Open Sans"/>
              </a:rPr>
              <a:t> </a:t>
            </a:r>
            <a:r>
              <a:rPr sz="2600" spc="-50" dirty="0">
                <a:solidFill>
                  <a:srgbClr val="F5F6F0"/>
                </a:solidFill>
                <a:latin typeface="Open Sans"/>
                <a:cs typeface="Open Sans"/>
              </a:rPr>
              <a:t>amet</a:t>
            </a:r>
            <a:endParaRPr sz="2600" dirty="0">
              <a:latin typeface="Open Sans"/>
              <a:cs typeface="Open Sans"/>
            </a:endParaRPr>
          </a:p>
        </p:txBody>
      </p:sp>
    </p:spTree>
    <p:extLst>
      <p:ext uri="{BB962C8B-B14F-4D97-AF65-F5344CB8AC3E}">
        <p14:creationId xmlns:p14="http://schemas.microsoft.com/office/powerpoint/2010/main" val="322771420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object 3"/>
          <p:cNvSpPr txBox="1">
            <a:spLocks noGrp="1"/>
          </p:cNvSpPr>
          <p:nvPr>
            <p:ph type="title"/>
          </p:nvPr>
        </p:nvSpPr>
        <p:spPr>
          <a:xfrm>
            <a:off x="1021048" y="320639"/>
            <a:ext cx="2247900" cy="1168400"/>
          </a:xfrm>
          <a:prstGeom prst="rect">
            <a:avLst/>
          </a:prstGeom>
        </p:spPr>
        <p:txBody>
          <a:bodyPr vert="horz" wrap="square" lIns="0" tIns="12700" rIns="0" bIns="0" rtlCol="0">
            <a:spAutoFit/>
          </a:bodyPr>
          <a:lstStyle/>
          <a:p>
            <a:pPr marL="12700">
              <a:lnSpc>
                <a:spcPct val="100000"/>
              </a:lnSpc>
              <a:spcBef>
                <a:spcPts val="100"/>
              </a:spcBef>
            </a:pPr>
            <a:r>
              <a:rPr sz="7500" spc="-105" dirty="0">
                <a:solidFill>
                  <a:srgbClr val="2B2B2B"/>
                </a:solidFill>
                <a:latin typeface="Palatino Linotype"/>
                <a:cs typeface="Palatino Linotype"/>
              </a:rPr>
              <a:t>T</a:t>
            </a:r>
            <a:r>
              <a:rPr sz="7500" spc="140" dirty="0">
                <a:solidFill>
                  <a:srgbClr val="2B2B2B"/>
                </a:solidFill>
                <a:latin typeface="Palatino Linotype"/>
                <a:cs typeface="Palatino Linotype"/>
              </a:rPr>
              <a:t>i</a:t>
            </a:r>
            <a:r>
              <a:rPr sz="7500" spc="535" dirty="0">
                <a:solidFill>
                  <a:srgbClr val="2B2B2B"/>
                </a:solidFill>
                <a:latin typeface="Palatino Linotype"/>
                <a:cs typeface="Palatino Linotype"/>
              </a:rPr>
              <a:t>t</a:t>
            </a:r>
            <a:r>
              <a:rPr sz="7500" spc="140" dirty="0">
                <a:solidFill>
                  <a:srgbClr val="2B2B2B"/>
                </a:solidFill>
                <a:latin typeface="Palatino Linotype"/>
                <a:cs typeface="Palatino Linotype"/>
              </a:rPr>
              <a:t>l</a:t>
            </a:r>
            <a:r>
              <a:rPr sz="7500" spc="530" dirty="0">
                <a:solidFill>
                  <a:srgbClr val="2B2B2B"/>
                </a:solidFill>
                <a:latin typeface="Palatino Linotype"/>
                <a:cs typeface="Palatino Linotype"/>
              </a:rPr>
              <a:t>e</a:t>
            </a:r>
            <a:endParaRPr sz="7500" dirty="0">
              <a:latin typeface="Palatino Linotype"/>
              <a:cs typeface="Palatino Linotype"/>
            </a:endParaRPr>
          </a:p>
        </p:txBody>
      </p:sp>
      <p:sp>
        <p:nvSpPr>
          <p:cNvPr id="9" name="object 4"/>
          <p:cNvSpPr txBox="1"/>
          <p:nvPr userDrawn="1"/>
        </p:nvSpPr>
        <p:spPr>
          <a:xfrm>
            <a:off x="1016000" y="1743527"/>
            <a:ext cx="10071100" cy="681597"/>
          </a:xfrm>
          <a:prstGeom prst="rect">
            <a:avLst/>
          </a:prstGeom>
          <a:solidFill>
            <a:srgbClr val="00216E"/>
          </a:solidFill>
        </p:spPr>
        <p:txBody>
          <a:bodyPr vert="horz" wrap="square" lIns="0" tIns="141605" rIns="0" bIns="0" rtlCol="0">
            <a:spAutoFit/>
          </a:bodyPr>
          <a:lstStyle/>
          <a:p>
            <a:pPr marL="267335">
              <a:lnSpc>
                <a:spcPct val="100000"/>
              </a:lnSpc>
              <a:spcBef>
                <a:spcPts val="1115"/>
              </a:spcBef>
            </a:pPr>
            <a:r>
              <a:rPr sz="3500" b="1" spc="175" dirty="0">
                <a:solidFill>
                  <a:srgbClr val="F5F6F0"/>
                </a:solidFill>
                <a:latin typeface="Open Sans"/>
                <a:cs typeface="Open Sans"/>
              </a:rPr>
              <a:t>SUBTITLE</a:t>
            </a:r>
            <a:endParaRPr sz="3500" dirty="0">
              <a:latin typeface="Open Sans"/>
              <a:cs typeface="Open Sans"/>
            </a:endParaRPr>
          </a:p>
        </p:txBody>
      </p:sp>
      <p:sp>
        <p:nvSpPr>
          <p:cNvPr id="10" name="object 5"/>
          <p:cNvSpPr/>
          <p:nvPr userDrawn="1"/>
        </p:nvSpPr>
        <p:spPr>
          <a:xfrm>
            <a:off x="0" y="9002898"/>
            <a:ext cx="18288000" cy="1285875"/>
          </a:xfrm>
          <a:custGeom>
            <a:avLst/>
            <a:gdLst/>
            <a:ahLst/>
            <a:cxnLst/>
            <a:rect l="l" t="t" r="r" b="b"/>
            <a:pathLst>
              <a:path w="18288000" h="1285875">
                <a:moveTo>
                  <a:pt x="0" y="0"/>
                </a:moveTo>
                <a:lnTo>
                  <a:pt x="18287999" y="0"/>
                </a:lnTo>
                <a:lnTo>
                  <a:pt x="18287999" y="1285874"/>
                </a:lnTo>
                <a:lnTo>
                  <a:pt x="0" y="1285874"/>
                </a:lnTo>
                <a:lnTo>
                  <a:pt x="0" y="0"/>
                </a:lnTo>
                <a:close/>
              </a:path>
            </a:pathLst>
          </a:custGeom>
          <a:solidFill>
            <a:srgbClr val="FFFFFF"/>
          </a:solidFill>
        </p:spPr>
        <p:txBody>
          <a:bodyPr wrap="square" lIns="0" tIns="0" rIns="0" bIns="0" rtlCol="0"/>
          <a:lstStyle/>
          <a:p>
            <a:endParaRPr dirty="0"/>
          </a:p>
        </p:txBody>
      </p:sp>
      <p:sp>
        <p:nvSpPr>
          <p:cNvPr id="13" name="object 8"/>
          <p:cNvSpPr txBox="1"/>
          <p:nvPr userDrawn="1"/>
        </p:nvSpPr>
        <p:spPr>
          <a:xfrm>
            <a:off x="1021048" y="2690294"/>
            <a:ext cx="5303552" cy="2933065"/>
          </a:xfrm>
          <a:prstGeom prst="rect">
            <a:avLst/>
          </a:prstGeom>
        </p:spPr>
        <p:txBody>
          <a:bodyPr vert="horz" wrap="square" lIns="0" tIns="191770" rIns="0" bIns="0" rtlCol="0">
            <a:spAutoFit/>
          </a:bodyPr>
          <a:lstStyle/>
          <a:p>
            <a:pPr marL="12700">
              <a:lnSpc>
                <a:spcPct val="100000"/>
              </a:lnSpc>
              <a:spcBef>
                <a:spcPts val="1510"/>
              </a:spcBef>
            </a:pPr>
            <a:r>
              <a:rPr sz="3100" dirty="0">
                <a:solidFill>
                  <a:srgbClr val="00216E"/>
                </a:solidFill>
                <a:latin typeface="Open Sans"/>
                <a:cs typeface="Open Sans"/>
              </a:rPr>
              <a:t>T</a:t>
            </a:r>
            <a:r>
              <a:rPr sz="3100" spc="-395" dirty="0">
                <a:solidFill>
                  <a:srgbClr val="00216E"/>
                </a:solidFill>
                <a:latin typeface="Open Sans"/>
                <a:cs typeface="Open Sans"/>
              </a:rPr>
              <a:t> </a:t>
            </a:r>
            <a:r>
              <a:rPr sz="3100" dirty="0">
                <a:solidFill>
                  <a:srgbClr val="00216E"/>
                </a:solidFill>
                <a:latin typeface="Open Sans"/>
                <a:cs typeface="Open Sans"/>
              </a:rPr>
              <a:t>I</a:t>
            </a:r>
            <a:r>
              <a:rPr sz="3100" spc="-390" dirty="0">
                <a:solidFill>
                  <a:srgbClr val="00216E"/>
                </a:solidFill>
                <a:latin typeface="Open Sans"/>
                <a:cs typeface="Open Sans"/>
              </a:rPr>
              <a:t> </a:t>
            </a:r>
            <a:r>
              <a:rPr sz="3100" dirty="0">
                <a:solidFill>
                  <a:srgbClr val="00216E"/>
                </a:solidFill>
                <a:latin typeface="Open Sans"/>
                <a:cs typeface="Open Sans"/>
              </a:rPr>
              <a:t>T</a:t>
            </a:r>
            <a:r>
              <a:rPr sz="3100" spc="-390" dirty="0">
                <a:solidFill>
                  <a:srgbClr val="00216E"/>
                </a:solidFill>
                <a:latin typeface="Open Sans"/>
                <a:cs typeface="Open Sans"/>
              </a:rPr>
              <a:t> </a:t>
            </a:r>
            <a:r>
              <a:rPr sz="3100" dirty="0">
                <a:solidFill>
                  <a:srgbClr val="00216E"/>
                </a:solidFill>
                <a:latin typeface="Open Sans"/>
                <a:cs typeface="Open Sans"/>
              </a:rPr>
              <a:t>L</a:t>
            </a:r>
            <a:r>
              <a:rPr sz="3100" spc="-390" dirty="0">
                <a:solidFill>
                  <a:srgbClr val="00216E"/>
                </a:solidFill>
                <a:latin typeface="Open Sans"/>
                <a:cs typeface="Open Sans"/>
              </a:rPr>
              <a:t> </a:t>
            </a:r>
            <a:r>
              <a:rPr sz="3100" dirty="0">
                <a:solidFill>
                  <a:srgbClr val="00216E"/>
                </a:solidFill>
                <a:latin typeface="Open Sans"/>
                <a:cs typeface="Open Sans"/>
              </a:rPr>
              <a:t>E</a:t>
            </a:r>
            <a:endParaRPr sz="3100" dirty="0">
              <a:latin typeface="Open Sans"/>
              <a:cs typeface="Open Sans"/>
            </a:endParaRPr>
          </a:p>
          <a:p>
            <a:pPr marL="469900" indent="-457200">
              <a:lnSpc>
                <a:spcPct val="100000"/>
              </a:lnSpc>
              <a:spcBef>
                <a:spcPts val="1365"/>
              </a:spcBef>
              <a:buFont typeface="Arial" panose="020B0604020202020204" pitchFamily="34" charset="0"/>
              <a:buChar char="•"/>
            </a:pPr>
            <a:r>
              <a:rPr sz="3000" spc="30" dirty="0">
                <a:solidFill>
                  <a:srgbClr val="2B2B2B"/>
                </a:solidFill>
                <a:latin typeface="Open Sans"/>
                <a:cs typeface="Open Sans"/>
              </a:rPr>
              <a:t>Conten</a:t>
            </a:r>
            <a:r>
              <a:rPr sz="3000" dirty="0">
                <a:solidFill>
                  <a:srgbClr val="2B2B2B"/>
                </a:solidFill>
                <a:latin typeface="Open Sans"/>
                <a:cs typeface="Open Sans"/>
              </a:rPr>
              <a:t>t</a:t>
            </a:r>
            <a:endParaRPr sz="3000" dirty="0">
              <a:latin typeface="Open Sans"/>
              <a:cs typeface="Open Sans"/>
            </a:endParaRPr>
          </a:p>
          <a:p>
            <a:pPr>
              <a:lnSpc>
                <a:spcPct val="100000"/>
              </a:lnSpc>
              <a:spcBef>
                <a:spcPts val="25"/>
              </a:spcBef>
            </a:pPr>
            <a:endParaRPr sz="3000" dirty="0">
              <a:latin typeface="Open Sans"/>
              <a:cs typeface="Open Sans"/>
            </a:endParaRPr>
          </a:p>
          <a:p>
            <a:pPr marL="12700">
              <a:lnSpc>
                <a:spcPct val="100000"/>
              </a:lnSpc>
            </a:pPr>
            <a:r>
              <a:rPr sz="3100" dirty="0">
                <a:solidFill>
                  <a:srgbClr val="00216E"/>
                </a:solidFill>
                <a:latin typeface="Open Sans"/>
                <a:cs typeface="Open Sans"/>
              </a:rPr>
              <a:t>T</a:t>
            </a:r>
            <a:r>
              <a:rPr sz="3100" spc="-395" dirty="0">
                <a:solidFill>
                  <a:srgbClr val="00216E"/>
                </a:solidFill>
                <a:latin typeface="Open Sans"/>
                <a:cs typeface="Open Sans"/>
              </a:rPr>
              <a:t> </a:t>
            </a:r>
            <a:r>
              <a:rPr sz="3100" dirty="0">
                <a:solidFill>
                  <a:srgbClr val="00216E"/>
                </a:solidFill>
                <a:latin typeface="Open Sans"/>
                <a:cs typeface="Open Sans"/>
              </a:rPr>
              <a:t>I</a:t>
            </a:r>
            <a:r>
              <a:rPr sz="3100" spc="-390" dirty="0">
                <a:solidFill>
                  <a:srgbClr val="00216E"/>
                </a:solidFill>
                <a:latin typeface="Open Sans"/>
                <a:cs typeface="Open Sans"/>
              </a:rPr>
              <a:t> </a:t>
            </a:r>
            <a:r>
              <a:rPr sz="3100" dirty="0">
                <a:solidFill>
                  <a:srgbClr val="00216E"/>
                </a:solidFill>
                <a:latin typeface="Open Sans"/>
                <a:cs typeface="Open Sans"/>
              </a:rPr>
              <a:t>T</a:t>
            </a:r>
            <a:r>
              <a:rPr sz="3100" spc="-390" dirty="0">
                <a:solidFill>
                  <a:srgbClr val="00216E"/>
                </a:solidFill>
                <a:latin typeface="Open Sans"/>
                <a:cs typeface="Open Sans"/>
              </a:rPr>
              <a:t> </a:t>
            </a:r>
            <a:r>
              <a:rPr sz="3100" dirty="0">
                <a:solidFill>
                  <a:srgbClr val="00216E"/>
                </a:solidFill>
                <a:latin typeface="Open Sans"/>
                <a:cs typeface="Open Sans"/>
              </a:rPr>
              <a:t>L</a:t>
            </a:r>
            <a:r>
              <a:rPr sz="3100" spc="-390" dirty="0">
                <a:solidFill>
                  <a:srgbClr val="00216E"/>
                </a:solidFill>
                <a:latin typeface="Open Sans"/>
                <a:cs typeface="Open Sans"/>
              </a:rPr>
              <a:t> </a:t>
            </a:r>
            <a:r>
              <a:rPr sz="3100" dirty="0">
                <a:solidFill>
                  <a:srgbClr val="00216E"/>
                </a:solidFill>
                <a:latin typeface="Open Sans"/>
                <a:cs typeface="Open Sans"/>
              </a:rPr>
              <a:t>E</a:t>
            </a:r>
            <a:endParaRPr sz="3100" dirty="0">
              <a:latin typeface="Open Sans"/>
              <a:cs typeface="Open Sans"/>
            </a:endParaRPr>
          </a:p>
          <a:p>
            <a:pPr marL="469900" indent="-457200">
              <a:lnSpc>
                <a:spcPct val="100000"/>
              </a:lnSpc>
              <a:spcBef>
                <a:spcPts val="1365"/>
              </a:spcBef>
              <a:buFont typeface="Arial" panose="020B0604020202020204" pitchFamily="34" charset="0"/>
              <a:buChar char="•"/>
            </a:pPr>
            <a:r>
              <a:rPr sz="3000" spc="30" dirty="0">
                <a:solidFill>
                  <a:srgbClr val="2B2B2B"/>
                </a:solidFill>
                <a:latin typeface="Open Sans"/>
                <a:cs typeface="Open Sans"/>
              </a:rPr>
              <a:t>Conten</a:t>
            </a:r>
            <a:r>
              <a:rPr sz="3000" dirty="0">
                <a:solidFill>
                  <a:srgbClr val="2B2B2B"/>
                </a:solidFill>
                <a:latin typeface="Open Sans"/>
                <a:cs typeface="Open Sans"/>
              </a:rPr>
              <a:t>t</a:t>
            </a:r>
            <a:endParaRPr sz="3000" dirty="0">
              <a:latin typeface="Open Sans"/>
              <a:cs typeface="Open Sans"/>
            </a:endParaRPr>
          </a:p>
        </p:txBody>
      </p:sp>
      <p:sp>
        <p:nvSpPr>
          <p:cNvPr id="14" name="Picture Placeholder 10"/>
          <p:cNvSpPr>
            <a:spLocks noGrp="1"/>
          </p:cNvSpPr>
          <p:nvPr>
            <p:ph type="pic" sz="quarter" idx="10"/>
          </p:nvPr>
        </p:nvSpPr>
        <p:spPr>
          <a:xfrm>
            <a:off x="11087100" y="0"/>
            <a:ext cx="7200900" cy="8989826"/>
          </a:xfrm>
          <a:prstGeom prst="rect">
            <a:avLst/>
          </a:prstGeom>
        </p:spPr>
        <p:txBody>
          <a:bodyPr/>
          <a:lstStyle/>
          <a:p>
            <a:endParaRPr lang="en-US" dirty="0"/>
          </a:p>
        </p:txBody>
      </p:sp>
      <p:sp>
        <p:nvSpPr>
          <p:cNvPr id="15" name="Footer Placeholder 23"/>
          <p:cNvSpPr>
            <a:spLocks noGrp="1"/>
          </p:cNvSpPr>
          <p:nvPr>
            <p:ph type="ftr" sz="quarter" idx="3"/>
          </p:nvPr>
        </p:nvSpPr>
        <p:spPr>
          <a:xfrm>
            <a:off x="533400" y="9410700"/>
            <a:ext cx="6172200" cy="547688"/>
          </a:xfrm>
          <a:prstGeom prst="rect">
            <a:avLst/>
          </a:prstGeom>
        </p:spPr>
        <p:txBody>
          <a:bodyPr vert="horz" lIns="91440" tIns="45720" rIns="91440" bIns="45720" rtlCol="0" anchor="ctr"/>
          <a:lstStyle>
            <a:lvl1pPr algn="l">
              <a:defRPr sz="2000">
                <a:solidFill>
                  <a:schemeClr val="tx1"/>
                </a:solidFill>
              </a:defRPr>
            </a:lvl1pPr>
          </a:lstStyle>
          <a:p>
            <a:r>
              <a:rPr lang="en-US" spc="55" dirty="0" smtClean="0">
                <a:latin typeface="Open Sans"/>
                <a:cs typeface="Open Sans"/>
              </a:rPr>
              <a:t>2021 Fraud</a:t>
            </a:r>
            <a:endParaRPr lang="en-US" dirty="0">
              <a:latin typeface="Open Sans"/>
              <a:cs typeface="Open Sans"/>
            </a:endParaRPr>
          </a:p>
        </p:txBody>
      </p:sp>
      <p:sp>
        <p:nvSpPr>
          <p:cNvPr id="16" name="object 3"/>
          <p:cNvSpPr/>
          <p:nvPr userDrawn="1"/>
        </p:nvSpPr>
        <p:spPr>
          <a:xfrm>
            <a:off x="13868400" y="9410700"/>
            <a:ext cx="3629024" cy="761999"/>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51919519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userDrawn="1"/>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001C37"/>
          </a:solidFill>
        </p:spPr>
        <p:txBody>
          <a:bodyPr wrap="square" lIns="0" tIns="0" rIns="0" bIns="0" rtlCol="0"/>
          <a:lstStyle/>
          <a:p>
            <a:endParaRPr dirty="0"/>
          </a:p>
        </p:txBody>
      </p:sp>
      <p:sp>
        <p:nvSpPr>
          <p:cNvPr id="2" name="Holder 2"/>
          <p:cNvSpPr>
            <a:spLocks noGrp="1"/>
          </p:cNvSpPr>
          <p:nvPr>
            <p:ph type="title"/>
          </p:nvPr>
        </p:nvSpPr>
        <p:spPr>
          <a:xfrm>
            <a:off x="5192760" y="548218"/>
            <a:ext cx="7902478" cy="939800"/>
          </a:xfrm>
          <a:prstGeom prst="rect">
            <a:avLst/>
          </a:prstGeom>
        </p:spPr>
        <p:txBody>
          <a:bodyPr lIns="0" tIns="0" rIns="0" bIns="0"/>
          <a:lstStyle>
            <a:lvl1pPr>
              <a:defRPr sz="6000" b="1" i="0">
                <a:solidFill>
                  <a:srgbClr val="F5F6F0"/>
                </a:solidFill>
                <a:latin typeface="Arial"/>
                <a:cs typeface="Arial"/>
              </a:defRPr>
            </a:lvl1pPr>
          </a:lstStyle>
          <a:p>
            <a:endParaRPr dirty="0"/>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6" name="Holder 6"/>
          <p:cNvSpPr>
            <a:spLocks noGrp="1"/>
          </p:cNvSpPr>
          <p:nvPr>
            <p:ph type="dt" sz="half" idx="6"/>
          </p:nvPr>
        </p:nvSpPr>
        <p:spPr>
          <a:xfrm>
            <a:off x="914400" y="9566910"/>
            <a:ext cx="4206240" cy="276999"/>
          </a:xfrm>
          <a:prstGeom prst="rect">
            <a:avLst/>
          </a:prstGeom>
        </p:spPr>
        <p:txBody>
          <a:bodyPr lIns="0" tIns="0" rIns="0" bIns="0"/>
          <a:lstStyle>
            <a:lvl1pPr algn="l">
              <a:defRPr>
                <a:solidFill>
                  <a:schemeClr val="bg1"/>
                </a:solidFill>
              </a:defRPr>
            </a:lvl1pPr>
          </a:lstStyle>
          <a:p>
            <a:endParaRPr lang="en-US" dirty="0"/>
          </a:p>
        </p:txBody>
      </p:sp>
      <p:sp>
        <p:nvSpPr>
          <p:cNvPr id="18" name="object 13"/>
          <p:cNvSpPr/>
          <p:nvPr userDrawn="1"/>
        </p:nvSpPr>
        <p:spPr>
          <a:xfrm>
            <a:off x="13563600" y="9391652"/>
            <a:ext cx="3619499" cy="761999"/>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3663626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23"/>
          <p:cNvSpPr txBox="1">
            <a:spLocks/>
          </p:cNvSpPr>
          <p:nvPr userDrawn="1"/>
        </p:nvSpPr>
        <p:spPr>
          <a:xfrm>
            <a:off x="533400" y="9410700"/>
            <a:ext cx="6172200" cy="547688"/>
          </a:xfrm>
          <a:prstGeom prst="rect">
            <a:avLst/>
          </a:prstGeom>
        </p:spPr>
        <p:txBody>
          <a:bodyPr vert="horz" lIns="91440" tIns="45720" rIns="91440" bIns="45720" rtlCol="0" anchor="ctr"/>
          <a:lstStyle>
            <a:defPPr>
              <a:defRPr lang="en-US"/>
            </a:defPPr>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7" name="Footer Placeholder 6"/>
          <p:cNvSpPr>
            <a:spLocks noGrp="1"/>
          </p:cNvSpPr>
          <p:nvPr>
            <p:ph type="ftr" sz="quarter" idx="10"/>
          </p:nvPr>
        </p:nvSpPr>
        <p:spPr/>
        <p:txBody>
          <a:bodyPr/>
          <a:lstStyle/>
          <a:p>
            <a:r>
              <a:rPr lang="en-US" spc="55" dirty="0" smtClean="0">
                <a:latin typeface="Open Sans"/>
                <a:cs typeface="Open Sans"/>
              </a:rPr>
              <a:t>2021 Fraud</a:t>
            </a:r>
            <a:endParaRPr lang="en-US" dirty="0">
              <a:latin typeface="Open Sans"/>
              <a:cs typeface="Open Sans"/>
            </a:endParaRPr>
          </a:p>
        </p:txBody>
      </p:sp>
      <p:sp>
        <p:nvSpPr>
          <p:cNvPr id="8" name="object 3"/>
          <p:cNvSpPr/>
          <p:nvPr userDrawn="1"/>
        </p:nvSpPr>
        <p:spPr>
          <a:xfrm>
            <a:off x="13868400" y="9410700"/>
            <a:ext cx="3629024" cy="761999"/>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98946714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5" name="Footer Placeholder 23"/>
          <p:cNvSpPr txBox="1">
            <a:spLocks/>
          </p:cNvSpPr>
          <p:nvPr userDrawn="1"/>
        </p:nvSpPr>
        <p:spPr>
          <a:xfrm>
            <a:off x="533400" y="9410700"/>
            <a:ext cx="6172200" cy="547688"/>
          </a:xfrm>
          <a:prstGeom prst="rect">
            <a:avLst/>
          </a:prstGeom>
        </p:spPr>
        <p:txBody>
          <a:bodyPr vert="horz" lIns="91440" tIns="45720" rIns="91440" bIns="45720" rtlCol="0" anchor="ctr"/>
          <a:lstStyle>
            <a:defPPr>
              <a:defRPr lang="en-US"/>
            </a:defPPr>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6" name="object 3"/>
          <p:cNvSpPr/>
          <p:nvPr userDrawn="1"/>
        </p:nvSpPr>
        <p:spPr>
          <a:xfrm>
            <a:off x="13868400" y="9410700"/>
            <a:ext cx="3629024" cy="761999"/>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9728329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object 2"/>
          <p:cNvSpPr/>
          <p:nvPr userDrawn="1"/>
        </p:nvSpPr>
        <p:spPr>
          <a:xfrm>
            <a:off x="0" y="12"/>
            <a:ext cx="11039475" cy="10287000"/>
          </a:xfrm>
          <a:custGeom>
            <a:avLst/>
            <a:gdLst/>
            <a:ahLst/>
            <a:cxnLst/>
            <a:rect l="l" t="t" r="r" b="b"/>
            <a:pathLst>
              <a:path w="11039475" h="10287000">
                <a:moveTo>
                  <a:pt x="0" y="0"/>
                </a:moveTo>
                <a:lnTo>
                  <a:pt x="11039474" y="0"/>
                </a:lnTo>
                <a:lnTo>
                  <a:pt x="11039474" y="10286987"/>
                </a:lnTo>
                <a:lnTo>
                  <a:pt x="0" y="10286987"/>
                </a:lnTo>
                <a:lnTo>
                  <a:pt x="0" y="0"/>
                </a:lnTo>
                <a:close/>
              </a:path>
            </a:pathLst>
          </a:custGeom>
          <a:solidFill>
            <a:srgbClr val="001C37"/>
          </a:solidFill>
        </p:spPr>
        <p:txBody>
          <a:bodyPr wrap="square" lIns="0" tIns="0" rIns="0" bIns="0" rtlCol="0"/>
          <a:lstStyle/>
          <a:p>
            <a:endParaRPr dirty="0"/>
          </a:p>
        </p:txBody>
      </p:sp>
      <p:sp>
        <p:nvSpPr>
          <p:cNvPr id="17" name="object 3"/>
          <p:cNvSpPr txBox="1">
            <a:spLocks noGrp="1"/>
          </p:cNvSpPr>
          <p:nvPr>
            <p:ph type="title"/>
          </p:nvPr>
        </p:nvSpPr>
        <p:spPr>
          <a:xfrm>
            <a:off x="15011400" y="4549786"/>
            <a:ext cx="2374300" cy="1166986"/>
          </a:xfrm>
          <a:prstGeom prst="rect">
            <a:avLst/>
          </a:prstGeom>
        </p:spPr>
        <p:txBody>
          <a:bodyPr vert="horz" wrap="square" lIns="0" tIns="12700" rIns="0" bIns="0" rtlCol="0">
            <a:spAutoFit/>
          </a:bodyPr>
          <a:lstStyle/>
          <a:p>
            <a:pPr marL="12700">
              <a:lnSpc>
                <a:spcPct val="100000"/>
              </a:lnSpc>
              <a:spcBef>
                <a:spcPts val="100"/>
              </a:spcBef>
            </a:pPr>
            <a:r>
              <a:rPr sz="7500" b="0" dirty="0">
                <a:solidFill>
                  <a:srgbClr val="2B2B2B"/>
                </a:solidFill>
                <a:latin typeface="Palatino Linotype" panose="02040502050505030304" pitchFamily="18" charset="0"/>
                <a:cs typeface="Open Sans"/>
              </a:rPr>
              <a:t>Title</a:t>
            </a:r>
            <a:endParaRPr sz="7500" dirty="0">
              <a:latin typeface="Palatino Linotype" panose="02040502050505030304" pitchFamily="18" charset="0"/>
              <a:cs typeface="Open Sans"/>
            </a:endParaRPr>
          </a:p>
        </p:txBody>
      </p:sp>
      <p:sp>
        <p:nvSpPr>
          <p:cNvPr id="18" name="object 4"/>
          <p:cNvSpPr/>
          <p:nvPr userDrawn="1"/>
        </p:nvSpPr>
        <p:spPr>
          <a:xfrm>
            <a:off x="13911169" y="9258311"/>
            <a:ext cx="3629024" cy="761999"/>
          </a:xfrm>
          <a:prstGeom prst="rect">
            <a:avLst/>
          </a:prstGeom>
          <a:blipFill>
            <a:blip r:embed="rId2" cstate="print"/>
            <a:stretch>
              <a:fillRect/>
            </a:stretch>
          </a:blipFill>
        </p:spPr>
        <p:txBody>
          <a:bodyPr wrap="square" lIns="0" tIns="0" rIns="0" bIns="0" rtlCol="0"/>
          <a:lstStyle/>
          <a:p>
            <a:endParaRPr dirty="0"/>
          </a:p>
        </p:txBody>
      </p:sp>
      <p:sp>
        <p:nvSpPr>
          <p:cNvPr id="28" name="object 14"/>
          <p:cNvSpPr txBox="1"/>
          <p:nvPr userDrawn="1"/>
        </p:nvSpPr>
        <p:spPr>
          <a:xfrm>
            <a:off x="455643" y="9546345"/>
            <a:ext cx="5522595" cy="440690"/>
          </a:xfrm>
          <a:prstGeom prst="rect">
            <a:avLst/>
          </a:prstGeom>
        </p:spPr>
        <p:txBody>
          <a:bodyPr vert="horz" wrap="square" lIns="0" tIns="33655" rIns="0" bIns="0" rtlCol="0">
            <a:spAutoFit/>
          </a:bodyPr>
          <a:lstStyle/>
          <a:p>
            <a:pPr marL="12700">
              <a:lnSpc>
                <a:spcPct val="100000"/>
              </a:lnSpc>
              <a:spcBef>
                <a:spcPts val="265"/>
              </a:spcBef>
            </a:pPr>
            <a:r>
              <a:rPr sz="2400" spc="55" dirty="0">
                <a:solidFill>
                  <a:srgbClr val="001C37"/>
                </a:solidFill>
                <a:latin typeface="Open Sans"/>
                <a:cs typeface="Open Sans"/>
              </a:rPr>
              <a:t>Company </a:t>
            </a:r>
            <a:r>
              <a:rPr sz="2400" spc="30" dirty="0">
                <a:solidFill>
                  <a:srgbClr val="001C37"/>
                </a:solidFill>
                <a:latin typeface="Open Sans"/>
                <a:cs typeface="Open Sans"/>
              </a:rPr>
              <a:t>Name </a:t>
            </a:r>
            <a:r>
              <a:rPr sz="2400" spc="-25" dirty="0">
                <a:solidFill>
                  <a:srgbClr val="001C37"/>
                </a:solidFill>
                <a:latin typeface="Open Sans"/>
                <a:cs typeface="Open Sans"/>
              </a:rPr>
              <a:t>| </a:t>
            </a:r>
            <a:r>
              <a:rPr sz="2400" spc="80" dirty="0">
                <a:solidFill>
                  <a:srgbClr val="001C37"/>
                </a:solidFill>
                <a:latin typeface="Open Sans"/>
                <a:cs typeface="Open Sans"/>
              </a:rPr>
              <a:t>Presentation</a:t>
            </a:r>
            <a:r>
              <a:rPr sz="2400" spc="-204" dirty="0">
                <a:solidFill>
                  <a:srgbClr val="001C37"/>
                </a:solidFill>
                <a:latin typeface="Open Sans"/>
                <a:cs typeface="Open Sans"/>
              </a:rPr>
              <a:t> </a:t>
            </a:r>
            <a:r>
              <a:rPr sz="2400" spc="55" dirty="0">
                <a:solidFill>
                  <a:srgbClr val="001C37"/>
                </a:solidFill>
                <a:latin typeface="Open Sans"/>
                <a:cs typeface="Open Sans"/>
              </a:rPr>
              <a:t>Title</a:t>
            </a:r>
            <a:endParaRPr sz="2400" dirty="0">
              <a:latin typeface="Open Sans"/>
              <a:cs typeface="Open Sans"/>
            </a:endParaRPr>
          </a:p>
        </p:txBody>
      </p:sp>
      <p:sp>
        <p:nvSpPr>
          <p:cNvPr id="29" name="object 9"/>
          <p:cNvSpPr txBox="1"/>
          <p:nvPr userDrawn="1"/>
        </p:nvSpPr>
        <p:spPr>
          <a:xfrm>
            <a:off x="346572" y="9567336"/>
            <a:ext cx="5522595" cy="391160"/>
          </a:xfrm>
          <a:prstGeom prst="rect">
            <a:avLst/>
          </a:prstGeom>
        </p:spPr>
        <p:txBody>
          <a:bodyPr vert="horz" wrap="square" lIns="0" tIns="12700" rIns="0" bIns="0" rtlCol="0">
            <a:spAutoFit/>
          </a:bodyPr>
          <a:lstStyle/>
          <a:p>
            <a:pPr marL="12700">
              <a:lnSpc>
                <a:spcPct val="100000"/>
              </a:lnSpc>
              <a:spcBef>
                <a:spcPts val="100"/>
              </a:spcBef>
            </a:pPr>
            <a:r>
              <a:rPr sz="2400" spc="55" dirty="0">
                <a:solidFill>
                  <a:schemeClr val="bg1"/>
                </a:solidFill>
                <a:latin typeface="Open Sans"/>
                <a:cs typeface="Open Sans"/>
              </a:rPr>
              <a:t>Company </a:t>
            </a:r>
            <a:r>
              <a:rPr sz="2400" spc="30" dirty="0">
                <a:solidFill>
                  <a:schemeClr val="bg1"/>
                </a:solidFill>
                <a:latin typeface="Open Sans"/>
                <a:cs typeface="Open Sans"/>
              </a:rPr>
              <a:t>Name </a:t>
            </a:r>
            <a:r>
              <a:rPr sz="2400" spc="-25" dirty="0">
                <a:solidFill>
                  <a:schemeClr val="bg1"/>
                </a:solidFill>
                <a:latin typeface="Open Sans"/>
                <a:cs typeface="Open Sans"/>
              </a:rPr>
              <a:t>| </a:t>
            </a:r>
            <a:r>
              <a:rPr sz="2400" spc="80" dirty="0">
                <a:solidFill>
                  <a:schemeClr val="bg1"/>
                </a:solidFill>
                <a:latin typeface="Open Sans"/>
                <a:cs typeface="Open Sans"/>
              </a:rPr>
              <a:t>Presentation</a:t>
            </a:r>
            <a:r>
              <a:rPr sz="2400" spc="-204" dirty="0">
                <a:solidFill>
                  <a:schemeClr val="bg1"/>
                </a:solidFill>
                <a:latin typeface="Open Sans"/>
                <a:cs typeface="Open Sans"/>
              </a:rPr>
              <a:t> </a:t>
            </a:r>
            <a:r>
              <a:rPr sz="2400" spc="55" dirty="0">
                <a:solidFill>
                  <a:schemeClr val="bg1"/>
                </a:solidFill>
                <a:latin typeface="Open Sans"/>
                <a:cs typeface="Open Sans"/>
              </a:rPr>
              <a:t>Title</a:t>
            </a:r>
            <a:endParaRPr sz="2400" dirty="0">
              <a:solidFill>
                <a:schemeClr val="bg1"/>
              </a:solidFill>
              <a:latin typeface="Open Sans"/>
              <a:cs typeface="Open Sans"/>
            </a:endParaRPr>
          </a:p>
        </p:txBody>
      </p:sp>
      <p:sp>
        <p:nvSpPr>
          <p:cNvPr id="30" name="object 13"/>
          <p:cNvSpPr txBox="1"/>
          <p:nvPr userDrawn="1"/>
        </p:nvSpPr>
        <p:spPr>
          <a:xfrm>
            <a:off x="2168941" y="3135211"/>
            <a:ext cx="6213059" cy="4013919"/>
          </a:xfrm>
          <a:prstGeom prst="rect">
            <a:avLst/>
          </a:prstGeom>
        </p:spPr>
        <p:txBody>
          <a:bodyPr vert="horz" wrap="square" lIns="0" tIns="12700" rIns="0" bIns="0" rtlCol="0">
            <a:spAutoFit/>
          </a:bodyPr>
          <a:lstStyle/>
          <a:p>
            <a:pPr marL="469900" marR="5080" indent="-457200" algn="just">
              <a:lnSpc>
                <a:spcPct val="122600"/>
              </a:lnSpc>
              <a:spcBef>
                <a:spcPts val="100"/>
              </a:spcBef>
              <a:buFont typeface="Arial" panose="020B0604020202020204" pitchFamily="34" charset="0"/>
              <a:buChar char="•"/>
            </a:pPr>
            <a:r>
              <a:rPr sz="2600" spc="-35" dirty="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 </a:t>
            </a:r>
            <a:r>
              <a:rPr sz="2600" spc="-50" dirty="0">
                <a:solidFill>
                  <a:srgbClr val="F5F6F0"/>
                </a:solidFill>
                <a:latin typeface="Open Sans"/>
                <a:cs typeface="Open Sans"/>
              </a:rPr>
              <a:t>amet  </a:t>
            </a:r>
            <a:endParaRPr lang="en-US" sz="2600" spc="-50" dirty="0" smtClean="0">
              <a:solidFill>
                <a:srgbClr val="F5F6F0"/>
              </a:solidFill>
              <a:latin typeface="Open Sans"/>
              <a:cs typeface="Open Sans"/>
            </a:endParaRPr>
          </a:p>
          <a:p>
            <a:pPr marL="469900" marR="5080" indent="-457200" algn="just">
              <a:lnSpc>
                <a:spcPct val="122600"/>
              </a:lnSpc>
              <a:spcBef>
                <a:spcPts val="100"/>
              </a:spcBef>
              <a:buFont typeface="Arial" panose="020B0604020202020204" pitchFamily="34" charset="0"/>
              <a:buChar char="•"/>
            </a:pPr>
            <a:r>
              <a:rPr sz="2600" spc="-35" dirty="0" smtClean="0">
                <a:solidFill>
                  <a:srgbClr val="F5F6F0"/>
                </a:solidFill>
                <a:latin typeface="Open Sans"/>
                <a:cs typeface="Open Sans"/>
              </a:rPr>
              <a:t>Lorem </a:t>
            </a:r>
            <a:r>
              <a:rPr sz="2600" spc="-50" dirty="0">
                <a:solidFill>
                  <a:srgbClr val="F5F6F0"/>
                </a:solidFill>
                <a:latin typeface="Open Sans"/>
                <a:cs typeface="Open Sans"/>
              </a:rPr>
              <a:t>ipsum </a:t>
            </a:r>
            <a:r>
              <a:rPr sz="2600" spc="-35" dirty="0">
                <a:solidFill>
                  <a:srgbClr val="F5F6F0"/>
                </a:solidFill>
                <a:latin typeface="Open Sans"/>
                <a:cs typeface="Open Sans"/>
              </a:rPr>
              <a:t>dolor sit</a:t>
            </a:r>
            <a:r>
              <a:rPr sz="2600" spc="275" dirty="0">
                <a:solidFill>
                  <a:srgbClr val="F5F6F0"/>
                </a:solidFill>
                <a:latin typeface="Open Sans"/>
                <a:cs typeface="Open Sans"/>
              </a:rPr>
              <a:t> </a:t>
            </a:r>
            <a:r>
              <a:rPr sz="2600" spc="-50" dirty="0">
                <a:solidFill>
                  <a:srgbClr val="F5F6F0"/>
                </a:solidFill>
                <a:latin typeface="Open Sans"/>
                <a:cs typeface="Open Sans"/>
              </a:rPr>
              <a:t>amet</a:t>
            </a:r>
            <a:endParaRPr sz="2600" dirty="0">
              <a:latin typeface="Open Sans"/>
              <a:cs typeface="Open Sans"/>
            </a:endParaRPr>
          </a:p>
        </p:txBody>
      </p:sp>
    </p:spTree>
    <p:extLst>
      <p:ext uri="{BB962C8B-B14F-4D97-AF65-F5344CB8AC3E}">
        <p14:creationId xmlns:p14="http://schemas.microsoft.com/office/powerpoint/2010/main" val="3864980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object 3"/>
          <p:cNvSpPr txBox="1">
            <a:spLocks noGrp="1"/>
          </p:cNvSpPr>
          <p:nvPr>
            <p:ph type="title"/>
          </p:nvPr>
        </p:nvSpPr>
        <p:spPr>
          <a:xfrm>
            <a:off x="1021048" y="320639"/>
            <a:ext cx="2247900" cy="1168400"/>
          </a:xfrm>
          <a:prstGeom prst="rect">
            <a:avLst/>
          </a:prstGeom>
        </p:spPr>
        <p:txBody>
          <a:bodyPr vert="horz" wrap="square" lIns="0" tIns="12700" rIns="0" bIns="0" rtlCol="0">
            <a:spAutoFit/>
          </a:bodyPr>
          <a:lstStyle/>
          <a:p>
            <a:pPr marL="12700">
              <a:lnSpc>
                <a:spcPct val="100000"/>
              </a:lnSpc>
              <a:spcBef>
                <a:spcPts val="100"/>
              </a:spcBef>
            </a:pPr>
            <a:r>
              <a:rPr sz="7500" spc="-105" dirty="0">
                <a:solidFill>
                  <a:srgbClr val="2B2B2B"/>
                </a:solidFill>
                <a:latin typeface="Palatino Linotype"/>
                <a:cs typeface="Palatino Linotype"/>
              </a:rPr>
              <a:t>T</a:t>
            </a:r>
            <a:r>
              <a:rPr sz="7500" spc="140" dirty="0">
                <a:solidFill>
                  <a:srgbClr val="2B2B2B"/>
                </a:solidFill>
                <a:latin typeface="Palatino Linotype"/>
                <a:cs typeface="Palatino Linotype"/>
              </a:rPr>
              <a:t>i</a:t>
            </a:r>
            <a:r>
              <a:rPr sz="7500" spc="535" dirty="0">
                <a:solidFill>
                  <a:srgbClr val="2B2B2B"/>
                </a:solidFill>
                <a:latin typeface="Palatino Linotype"/>
                <a:cs typeface="Palatino Linotype"/>
              </a:rPr>
              <a:t>t</a:t>
            </a:r>
            <a:r>
              <a:rPr sz="7500" spc="140" dirty="0">
                <a:solidFill>
                  <a:srgbClr val="2B2B2B"/>
                </a:solidFill>
                <a:latin typeface="Palatino Linotype"/>
                <a:cs typeface="Palatino Linotype"/>
              </a:rPr>
              <a:t>l</a:t>
            </a:r>
            <a:r>
              <a:rPr sz="7500" spc="530" dirty="0">
                <a:solidFill>
                  <a:srgbClr val="2B2B2B"/>
                </a:solidFill>
                <a:latin typeface="Palatino Linotype"/>
                <a:cs typeface="Palatino Linotype"/>
              </a:rPr>
              <a:t>e</a:t>
            </a:r>
            <a:endParaRPr sz="7500" dirty="0">
              <a:latin typeface="Palatino Linotype"/>
              <a:cs typeface="Palatino Linotype"/>
            </a:endParaRPr>
          </a:p>
        </p:txBody>
      </p:sp>
      <p:sp>
        <p:nvSpPr>
          <p:cNvPr id="9" name="object 4"/>
          <p:cNvSpPr txBox="1"/>
          <p:nvPr userDrawn="1"/>
        </p:nvSpPr>
        <p:spPr>
          <a:xfrm>
            <a:off x="1016000" y="1743527"/>
            <a:ext cx="10071100" cy="681597"/>
          </a:xfrm>
          <a:prstGeom prst="rect">
            <a:avLst/>
          </a:prstGeom>
          <a:solidFill>
            <a:srgbClr val="00216E"/>
          </a:solidFill>
        </p:spPr>
        <p:txBody>
          <a:bodyPr vert="horz" wrap="square" lIns="0" tIns="141605" rIns="0" bIns="0" rtlCol="0">
            <a:spAutoFit/>
          </a:bodyPr>
          <a:lstStyle/>
          <a:p>
            <a:pPr marL="267335">
              <a:lnSpc>
                <a:spcPct val="100000"/>
              </a:lnSpc>
              <a:spcBef>
                <a:spcPts val="1115"/>
              </a:spcBef>
            </a:pPr>
            <a:r>
              <a:rPr sz="3500" b="1" spc="175" dirty="0">
                <a:solidFill>
                  <a:srgbClr val="F5F6F0"/>
                </a:solidFill>
                <a:latin typeface="Open Sans"/>
                <a:cs typeface="Open Sans"/>
              </a:rPr>
              <a:t>SUBTITLE</a:t>
            </a:r>
            <a:endParaRPr sz="3500" dirty="0">
              <a:latin typeface="Open Sans"/>
              <a:cs typeface="Open Sans"/>
            </a:endParaRPr>
          </a:p>
        </p:txBody>
      </p:sp>
      <p:sp>
        <p:nvSpPr>
          <p:cNvPr id="10" name="object 5"/>
          <p:cNvSpPr/>
          <p:nvPr userDrawn="1"/>
        </p:nvSpPr>
        <p:spPr>
          <a:xfrm>
            <a:off x="0" y="9002898"/>
            <a:ext cx="18288000" cy="1285875"/>
          </a:xfrm>
          <a:custGeom>
            <a:avLst/>
            <a:gdLst/>
            <a:ahLst/>
            <a:cxnLst/>
            <a:rect l="l" t="t" r="r" b="b"/>
            <a:pathLst>
              <a:path w="18288000" h="1285875">
                <a:moveTo>
                  <a:pt x="0" y="0"/>
                </a:moveTo>
                <a:lnTo>
                  <a:pt x="18287999" y="0"/>
                </a:lnTo>
                <a:lnTo>
                  <a:pt x="18287999" y="1285874"/>
                </a:lnTo>
                <a:lnTo>
                  <a:pt x="0" y="1285874"/>
                </a:lnTo>
                <a:lnTo>
                  <a:pt x="0" y="0"/>
                </a:lnTo>
                <a:close/>
              </a:path>
            </a:pathLst>
          </a:custGeom>
          <a:solidFill>
            <a:srgbClr val="FFFFFF"/>
          </a:solidFill>
        </p:spPr>
        <p:txBody>
          <a:bodyPr wrap="square" lIns="0" tIns="0" rIns="0" bIns="0" rtlCol="0"/>
          <a:lstStyle/>
          <a:p>
            <a:endParaRPr dirty="0"/>
          </a:p>
        </p:txBody>
      </p:sp>
      <p:sp>
        <p:nvSpPr>
          <p:cNvPr id="13" name="object 8"/>
          <p:cNvSpPr txBox="1"/>
          <p:nvPr userDrawn="1"/>
        </p:nvSpPr>
        <p:spPr>
          <a:xfrm>
            <a:off x="1021048" y="2690294"/>
            <a:ext cx="5303552" cy="2933065"/>
          </a:xfrm>
          <a:prstGeom prst="rect">
            <a:avLst/>
          </a:prstGeom>
        </p:spPr>
        <p:txBody>
          <a:bodyPr vert="horz" wrap="square" lIns="0" tIns="191770" rIns="0" bIns="0" rtlCol="0">
            <a:spAutoFit/>
          </a:bodyPr>
          <a:lstStyle/>
          <a:p>
            <a:pPr marL="12700">
              <a:lnSpc>
                <a:spcPct val="100000"/>
              </a:lnSpc>
              <a:spcBef>
                <a:spcPts val="1510"/>
              </a:spcBef>
            </a:pPr>
            <a:r>
              <a:rPr sz="3100" dirty="0">
                <a:solidFill>
                  <a:srgbClr val="00216E"/>
                </a:solidFill>
                <a:latin typeface="Open Sans"/>
                <a:cs typeface="Open Sans"/>
              </a:rPr>
              <a:t>T</a:t>
            </a:r>
            <a:r>
              <a:rPr sz="3100" spc="-395" dirty="0">
                <a:solidFill>
                  <a:srgbClr val="00216E"/>
                </a:solidFill>
                <a:latin typeface="Open Sans"/>
                <a:cs typeface="Open Sans"/>
              </a:rPr>
              <a:t> </a:t>
            </a:r>
            <a:r>
              <a:rPr sz="3100" dirty="0">
                <a:solidFill>
                  <a:srgbClr val="00216E"/>
                </a:solidFill>
                <a:latin typeface="Open Sans"/>
                <a:cs typeface="Open Sans"/>
              </a:rPr>
              <a:t>I</a:t>
            </a:r>
            <a:r>
              <a:rPr sz="3100" spc="-390" dirty="0">
                <a:solidFill>
                  <a:srgbClr val="00216E"/>
                </a:solidFill>
                <a:latin typeface="Open Sans"/>
                <a:cs typeface="Open Sans"/>
              </a:rPr>
              <a:t> </a:t>
            </a:r>
            <a:r>
              <a:rPr sz="3100" dirty="0">
                <a:solidFill>
                  <a:srgbClr val="00216E"/>
                </a:solidFill>
                <a:latin typeface="Open Sans"/>
                <a:cs typeface="Open Sans"/>
              </a:rPr>
              <a:t>T</a:t>
            </a:r>
            <a:r>
              <a:rPr sz="3100" spc="-390" dirty="0">
                <a:solidFill>
                  <a:srgbClr val="00216E"/>
                </a:solidFill>
                <a:latin typeface="Open Sans"/>
                <a:cs typeface="Open Sans"/>
              </a:rPr>
              <a:t> </a:t>
            </a:r>
            <a:r>
              <a:rPr sz="3100" dirty="0">
                <a:solidFill>
                  <a:srgbClr val="00216E"/>
                </a:solidFill>
                <a:latin typeface="Open Sans"/>
                <a:cs typeface="Open Sans"/>
              </a:rPr>
              <a:t>L</a:t>
            </a:r>
            <a:r>
              <a:rPr sz="3100" spc="-390" dirty="0">
                <a:solidFill>
                  <a:srgbClr val="00216E"/>
                </a:solidFill>
                <a:latin typeface="Open Sans"/>
                <a:cs typeface="Open Sans"/>
              </a:rPr>
              <a:t> </a:t>
            </a:r>
            <a:r>
              <a:rPr sz="3100" dirty="0">
                <a:solidFill>
                  <a:srgbClr val="00216E"/>
                </a:solidFill>
                <a:latin typeface="Open Sans"/>
                <a:cs typeface="Open Sans"/>
              </a:rPr>
              <a:t>E</a:t>
            </a:r>
            <a:endParaRPr sz="3100" dirty="0">
              <a:latin typeface="Open Sans"/>
              <a:cs typeface="Open Sans"/>
            </a:endParaRPr>
          </a:p>
          <a:p>
            <a:pPr marL="469900" indent="-457200">
              <a:lnSpc>
                <a:spcPct val="100000"/>
              </a:lnSpc>
              <a:spcBef>
                <a:spcPts val="1365"/>
              </a:spcBef>
              <a:buFont typeface="Arial" panose="020B0604020202020204" pitchFamily="34" charset="0"/>
              <a:buChar char="•"/>
            </a:pPr>
            <a:r>
              <a:rPr sz="3000" spc="30" dirty="0">
                <a:solidFill>
                  <a:srgbClr val="2B2B2B"/>
                </a:solidFill>
                <a:latin typeface="Open Sans"/>
                <a:cs typeface="Open Sans"/>
              </a:rPr>
              <a:t>Conten</a:t>
            </a:r>
            <a:r>
              <a:rPr sz="3000" dirty="0">
                <a:solidFill>
                  <a:srgbClr val="2B2B2B"/>
                </a:solidFill>
                <a:latin typeface="Open Sans"/>
                <a:cs typeface="Open Sans"/>
              </a:rPr>
              <a:t>t</a:t>
            </a:r>
            <a:endParaRPr sz="3000" dirty="0">
              <a:latin typeface="Open Sans"/>
              <a:cs typeface="Open Sans"/>
            </a:endParaRPr>
          </a:p>
          <a:p>
            <a:pPr>
              <a:lnSpc>
                <a:spcPct val="100000"/>
              </a:lnSpc>
              <a:spcBef>
                <a:spcPts val="25"/>
              </a:spcBef>
            </a:pPr>
            <a:endParaRPr sz="3000" dirty="0">
              <a:latin typeface="Open Sans"/>
              <a:cs typeface="Open Sans"/>
            </a:endParaRPr>
          </a:p>
          <a:p>
            <a:pPr marL="12700">
              <a:lnSpc>
                <a:spcPct val="100000"/>
              </a:lnSpc>
            </a:pPr>
            <a:r>
              <a:rPr sz="3100" dirty="0">
                <a:solidFill>
                  <a:srgbClr val="00216E"/>
                </a:solidFill>
                <a:latin typeface="Open Sans"/>
                <a:cs typeface="Open Sans"/>
              </a:rPr>
              <a:t>T</a:t>
            </a:r>
            <a:r>
              <a:rPr sz="3100" spc="-395" dirty="0">
                <a:solidFill>
                  <a:srgbClr val="00216E"/>
                </a:solidFill>
                <a:latin typeface="Open Sans"/>
                <a:cs typeface="Open Sans"/>
              </a:rPr>
              <a:t> </a:t>
            </a:r>
            <a:r>
              <a:rPr sz="3100" dirty="0">
                <a:solidFill>
                  <a:srgbClr val="00216E"/>
                </a:solidFill>
                <a:latin typeface="Open Sans"/>
                <a:cs typeface="Open Sans"/>
              </a:rPr>
              <a:t>I</a:t>
            </a:r>
            <a:r>
              <a:rPr sz="3100" spc="-390" dirty="0">
                <a:solidFill>
                  <a:srgbClr val="00216E"/>
                </a:solidFill>
                <a:latin typeface="Open Sans"/>
                <a:cs typeface="Open Sans"/>
              </a:rPr>
              <a:t> </a:t>
            </a:r>
            <a:r>
              <a:rPr sz="3100" dirty="0">
                <a:solidFill>
                  <a:srgbClr val="00216E"/>
                </a:solidFill>
                <a:latin typeface="Open Sans"/>
                <a:cs typeface="Open Sans"/>
              </a:rPr>
              <a:t>T</a:t>
            </a:r>
            <a:r>
              <a:rPr sz="3100" spc="-390" dirty="0">
                <a:solidFill>
                  <a:srgbClr val="00216E"/>
                </a:solidFill>
                <a:latin typeface="Open Sans"/>
                <a:cs typeface="Open Sans"/>
              </a:rPr>
              <a:t> </a:t>
            </a:r>
            <a:r>
              <a:rPr sz="3100" dirty="0">
                <a:solidFill>
                  <a:srgbClr val="00216E"/>
                </a:solidFill>
                <a:latin typeface="Open Sans"/>
                <a:cs typeface="Open Sans"/>
              </a:rPr>
              <a:t>L</a:t>
            </a:r>
            <a:r>
              <a:rPr sz="3100" spc="-390" dirty="0">
                <a:solidFill>
                  <a:srgbClr val="00216E"/>
                </a:solidFill>
                <a:latin typeface="Open Sans"/>
                <a:cs typeface="Open Sans"/>
              </a:rPr>
              <a:t> </a:t>
            </a:r>
            <a:r>
              <a:rPr sz="3100" dirty="0">
                <a:solidFill>
                  <a:srgbClr val="00216E"/>
                </a:solidFill>
                <a:latin typeface="Open Sans"/>
                <a:cs typeface="Open Sans"/>
              </a:rPr>
              <a:t>E</a:t>
            </a:r>
            <a:endParaRPr sz="3100" dirty="0">
              <a:latin typeface="Open Sans"/>
              <a:cs typeface="Open Sans"/>
            </a:endParaRPr>
          </a:p>
          <a:p>
            <a:pPr marL="469900" indent="-457200">
              <a:lnSpc>
                <a:spcPct val="100000"/>
              </a:lnSpc>
              <a:spcBef>
                <a:spcPts val="1365"/>
              </a:spcBef>
              <a:buFont typeface="Arial" panose="020B0604020202020204" pitchFamily="34" charset="0"/>
              <a:buChar char="•"/>
            </a:pPr>
            <a:r>
              <a:rPr sz="3000" spc="30" dirty="0">
                <a:solidFill>
                  <a:srgbClr val="2B2B2B"/>
                </a:solidFill>
                <a:latin typeface="Open Sans"/>
                <a:cs typeface="Open Sans"/>
              </a:rPr>
              <a:t>Conten</a:t>
            </a:r>
            <a:r>
              <a:rPr sz="3000" dirty="0">
                <a:solidFill>
                  <a:srgbClr val="2B2B2B"/>
                </a:solidFill>
                <a:latin typeface="Open Sans"/>
                <a:cs typeface="Open Sans"/>
              </a:rPr>
              <a:t>t</a:t>
            </a:r>
            <a:endParaRPr sz="3000" dirty="0">
              <a:latin typeface="Open Sans"/>
              <a:cs typeface="Open Sans"/>
            </a:endParaRPr>
          </a:p>
        </p:txBody>
      </p:sp>
      <p:sp>
        <p:nvSpPr>
          <p:cNvPr id="14" name="Picture Placeholder 10"/>
          <p:cNvSpPr>
            <a:spLocks noGrp="1"/>
          </p:cNvSpPr>
          <p:nvPr>
            <p:ph type="pic" sz="quarter" idx="10"/>
          </p:nvPr>
        </p:nvSpPr>
        <p:spPr>
          <a:xfrm>
            <a:off x="11087100" y="0"/>
            <a:ext cx="7200900" cy="8989826"/>
          </a:xfrm>
          <a:prstGeom prst="rect">
            <a:avLst/>
          </a:prstGeom>
        </p:spPr>
        <p:txBody>
          <a:bodyPr/>
          <a:lstStyle/>
          <a:p>
            <a:endParaRPr lang="en-US" dirty="0"/>
          </a:p>
        </p:txBody>
      </p:sp>
      <p:sp>
        <p:nvSpPr>
          <p:cNvPr id="15" name="Footer Placeholder 23"/>
          <p:cNvSpPr>
            <a:spLocks noGrp="1"/>
          </p:cNvSpPr>
          <p:nvPr>
            <p:ph type="ftr" sz="quarter" idx="3"/>
          </p:nvPr>
        </p:nvSpPr>
        <p:spPr>
          <a:xfrm>
            <a:off x="533400" y="9410700"/>
            <a:ext cx="6172200" cy="547688"/>
          </a:xfrm>
          <a:prstGeom prst="rect">
            <a:avLst/>
          </a:prstGeom>
        </p:spPr>
        <p:txBody>
          <a:bodyPr vert="horz" lIns="91440" tIns="45720" rIns="91440" bIns="45720" rtlCol="0" anchor="ctr"/>
          <a:lstStyle>
            <a:lvl1pPr algn="l">
              <a:defRPr sz="2000">
                <a:solidFill>
                  <a:schemeClr val="tx1"/>
                </a:solidFill>
              </a:defRPr>
            </a:lvl1p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16" name="object 3"/>
          <p:cNvSpPr/>
          <p:nvPr userDrawn="1"/>
        </p:nvSpPr>
        <p:spPr>
          <a:xfrm>
            <a:off x="13868400" y="9410700"/>
            <a:ext cx="3629024" cy="761999"/>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userDrawn="1"/>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001C37"/>
          </a:solidFill>
        </p:spPr>
        <p:txBody>
          <a:bodyPr wrap="square" lIns="0" tIns="0" rIns="0" bIns="0" rtlCol="0"/>
          <a:lstStyle/>
          <a:p>
            <a:endParaRPr dirty="0"/>
          </a:p>
        </p:txBody>
      </p:sp>
      <p:sp>
        <p:nvSpPr>
          <p:cNvPr id="2" name="Holder 2"/>
          <p:cNvSpPr>
            <a:spLocks noGrp="1"/>
          </p:cNvSpPr>
          <p:nvPr>
            <p:ph type="title"/>
          </p:nvPr>
        </p:nvSpPr>
        <p:spPr>
          <a:xfrm>
            <a:off x="5192760" y="548218"/>
            <a:ext cx="7902478" cy="939800"/>
          </a:xfrm>
          <a:prstGeom prst="rect">
            <a:avLst/>
          </a:prstGeom>
        </p:spPr>
        <p:txBody>
          <a:bodyPr lIns="0" tIns="0" rIns="0" bIns="0"/>
          <a:lstStyle>
            <a:lvl1pPr>
              <a:defRPr sz="6000" b="1" i="0">
                <a:solidFill>
                  <a:srgbClr val="F5F6F0"/>
                </a:solidFill>
                <a:latin typeface="Arial"/>
                <a:cs typeface="Arial"/>
              </a:defRPr>
            </a:lvl1pPr>
          </a:lstStyle>
          <a:p>
            <a:endParaRPr dirty="0"/>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6" name="Holder 6"/>
          <p:cNvSpPr>
            <a:spLocks noGrp="1"/>
          </p:cNvSpPr>
          <p:nvPr>
            <p:ph type="dt" sz="half" idx="6"/>
          </p:nvPr>
        </p:nvSpPr>
        <p:spPr>
          <a:xfrm>
            <a:off x="914400" y="9566910"/>
            <a:ext cx="4206240" cy="276999"/>
          </a:xfrm>
          <a:prstGeom prst="rect">
            <a:avLst/>
          </a:prstGeom>
        </p:spPr>
        <p:txBody>
          <a:bodyPr lIns="0" tIns="0" rIns="0" bIns="0"/>
          <a:lstStyle>
            <a:lvl1pPr algn="l">
              <a:defRPr>
                <a:solidFill>
                  <a:schemeClr val="bg1"/>
                </a:solidFill>
              </a:defRPr>
            </a:lvl1pPr>
          </a:lstStyle>
          <a:p>
            <a:endParaRPr lang="en-US" dirty="0"/>
          </a:p>
        </p:txBody>
      </p:sp>
      <p:sp>
        <p:nvSpPr>
          <p:cNvPr id="18" name="object 13"/>
          <p:cNvSpPr/>
          <p:nvPr userDrawn="1"/>
        </p:nvSpPr>
        <p:spPr>
          <a:xfrm>
            <a:off x="13563600" y="9391652"/>
            <a:ext cx="3619499" cy="761999"/>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23"/>
          <p:cNvSpPr txBox="1">
            <a:spLocks/>
          </p:cNvSpPr>
          <p:nvPr userDrawn="1"/>
        </p:nvSpPr>
        <p:spPr>
          <a:xfrm>
            <a:off x="533400" y="9410700"/>
            <a:ext cx="6172200" cy="547688"/>
          </a:xfrm>
          <a:prstGeom prst="rect">
            <a:avLst/>
          </a:prstGeom>
        </p:spPr>
        <p:txBody>
          <a:bodyPr vert="horz" lIns="91440" tIns="45720" rIns="91440" bIns="45720" rtlCol="0" anchor="ctr"/>
          <a:lstStyle>
            <a:defPPr>
              <a:defRPr lang="en-US"/>
            </a:defPPr>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7" name="Footer Placeholder 6"/>
          <p:cNvSpPr>
            <a:spLocks noGrp="1"/>
          </p:cNvSpPr>
          <p:nvPr>
            <p:ph type="ftr" sz="quarter" idx="10"/>
          </p:nvPr>
        </p:nvSpPr>
        <p:spPr/>
        <p:txBody>
          <a:body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8" name="object 3"/>
          <p:cNvSpPr/>
          <p:nvPr userDrawn="1"/>
        </p:nvSpPr>
        <p:spPr>
          <a:xfrm>
            <a:off x="13868400" y="9410700"/>
            <a:ext cx="3629024" cy="761999"/>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5" name="Footer Placeholder 23"/>
          <p:cNvSpPr txBox="1">
            <a:spLocks/>
          </p:cNvSpPr>
          <p:nvPr userDrawn="1"/>
        </p:nvSpPr>
        <p:spPr>
          <a:xfrm>
            <a:off x="533400" y="9410700"/>
            <a:ext cx="6172200" cy="547688"/>
          </a:xfrm>
          <a:prstGeom prst="rect">
            <a:avLst/>
          </a:prstGeom>
        </p:spPr>
        <p:txBody>
          <a:bodyPr vert="horz" lIns="91440" tIns="45720" rIns="91440" bIns="45720" rtlCol="0" anchor="ctr"/>
          <a:lstStyle>
            <a:defPPr>
              <a:defRPr lang="en-US"/>
            </a:defPPr>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6" name="object 3"/>
          <p:cNvSpPr/>
          <p:nvPr userDrawn="1"/>
        </p:nvSpPr>
        <p:spPr>
          <a:xfrm>
            <a:off x="13868400" y="9410700"/>
            <a:ext cx="3629024" cy="761999"/>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2204480" y="3580116"/>
            <a:ext cx="13879040" cy="2468880"/>
          </a:xfrm>
          <a:solidFill>
            <a:srgbClr val="FFFFFF"/>
          </a:solidFill>
          <a:ln w="38100">
            <a:solidFill>
              <a:srgbClr val="404040"/>
            </a:solidFill>
          </a:ln>
        </p:spPr>
        <p:txBody>
          <a:bodyPr lIns="274320" rIns="274320" anchor="ctr" anchorCtr="1">
            <a:normAutofit/>
          </a:bodyPr>
          <a:lstStyle>
            <a:lvl1pPr algn="ctr">
              <a:defRPr sz="525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042793" y="6528816"/>
            <a:ext cx="10202418" cy="1859841"/>
          </a:xfrm>
          <a:noFill/>
        </p:spPr>
        <p:txBody>
          <a:bodyPr>
            <a:normAutofit/>
          </a:bodyPr>
          <a:lstStyle>
            <a:lvl1pPr marL="0" indent="0" algn="ctr">
              <a:buNone/>
              <a:defRPr sz="2850">
                <a:solidFill>
                  <a:schemeClr val="tx1">
                    <a:lumMod val="75000"/>
                    <a:lumOff val="25000"/>
                  </a:schemeClr>
                </a:solidFill>
              </a:defRPr>
            </a:lvl1pPr>
            <a:lvl2pPr marL="685800" indent="0" algn="ctr">
              <a:buNone/>
              <a:defRPr sz="285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39915C87-C24A-40D0-8362-1592EFF6B08E}" type="datetimeFigureOut">
              <a:rPr lang="en-US" smtClean="0"/>
              <a:pPr/>
              <a:t>5/18/2022</a:t>
            </a:fld>
            <a:endParaRPr lang="en-US" dirty="0"/>
          </a:p>
        </p:txBody>
      </p:sp>
      <p:sp>
        <p:nvSpPr>
          <p:cNvPr id="8" name="Footer Placeholder 7"/>
          <p:cNvSpPr>
            <a:spLocks noGrp="1"/>
          </p:cNvSpPr>
          <p:nvPr>
            <p:ph type="ftr" sz="quarter" idx="11"/>
          </p:nvPr>
        </p:nvSpPr>
        <p:spPr/>
        <p:txBody>
          <a:body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9" name="Slide Number Placeholder 8"/>
          <p:cNvSpPr>
            <a:spLocks noGrp="1"/>
          </p:cNvSpPr>
          <p:nvPr>
            <p:ph type="sldNum" sz="quarter" idx="12"/>
          </p:nvPr>
        </p:nvSpPr>
        <p:spPr/>
        <p:txBody>
          <a:body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3668952699"/>
      </p:ext>
    </p:extLst>
  </p:cSld>
  <p:clrMapOvr>
    <a:overrideClrMapping bg1="dk1" tx1="lt1" bg2="dk2" tx2="lt2" accent1="accent1" accent2="accent2" accent3="accent3" accent4="accent4" accent5="accent5" accent6="accent6" hlink="hlink" folHlink="folHlink"/>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ooter Placeholder 23"/>
          <p:cNvSpPr>
            <a:spLocks noGrp="1"/>
          </p:cNvSpPr>
          <p:nvPr>
            <p:ph type="ftr" sz="quarter" idx="3"/>
          </p:nvPr>
        </p:nvSpPr>
        <p:spPr>
          <a:xfrm>
            <a:off x="533400" y="9410700"/>
            <a:ext cx="6172200" cy="547688"/>
          </a:xfrm>
          <a:prstGeom prst="rect">
            <a:avLst/>
          </a:prstGeom>
        </p:spPr>
        <p:txBody>
          <a:bodyPr vert="horz" lIns="91440" tIns="45720" rIns="91440" bIns="45720" rtlCol="0" anchor="ctr"/>
          <a:lstStyle>
            <a:lvl1pPr algn="l">
              <a:defRPr sz="2000">
                <a:solidFill>
                  <a:schemeClr val="tx1"/>
                </a:solidFill>
              </a:defRPr>
            </a:lvl1p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Tree>
  </p:cSld>
  <p:clrMap bg1="lt1" tx1="dk1" bg2="lt2" tx2="dk2" accent1="accent1" accent2="accent2" accent3="accent3" accent4="accent4" accent5="accent5" accent6="accent6" hlink="hlink" folHlink="folHlink"/>
  <p:sldLayoutIdLst>
    <p:sldLayoutId id="2147483661" r:id="rId1"/>
    <p:sldLayoutId id="2147483668" r:id="rId2"/>
    <p:sldLayoutId id="2147483667" r:id="rId3"/>
    <p:sldLayoutId id="2147483666" r:id="rId4"/>
    <p:sldLayoutId id="2147483662" r:id="rId5"/>
    <p:sldLayoutId id="2147483663" r:id="rId6"/>
    <p:sldLayoutId id="2147483664" r:id="rId7"/>
    <p:sldLayoutId id="2147483665" r:id="rId8"/>
  </p:sldLayoutIdLst>
  <p:timing>
    <p:tnLst>
      <p:par>
        <p:cTn id="1" dur="indefinite" restart="never" nodeType="tmRoot"/>
      </p:par>
    </p:tnLst>
  </p:timing>
  <p:hf sldNum="0"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3212091" y="1447038"/>
            <a:ext cx="11875510" cy="178308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212091" y="3957068"/>
            <a:ext cx="11875510" cy="46529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957886" y="9358224"/>
            <a:ext cx="4130620" cy="485952"/>
          </a:xfrm>
          <a:prstGeom prst="rect">
            <a:avLst/>
          </a:prstGeom>
        </p:spPr>
        <p:txBody>
          <a:bodyPr vert="horz" lIns="91440" tIns="45720" rIns="91440" bIns="45720" rtlCol="0" anchor="ctr"/>
          <a:lstStyle>
            <a:lvl1pPr algn="r">
              <a:defRPr sz="1500">
                <a:solidFill>
                  <a:schemeClr val="tx1">
                    <a:alpha val="70000"/>
                  </a:schemeClr>
                </a:solidFill>
              </a:defRPr>
            </a:lvl1pPr>
          </a:lstStyle>
          <a:p>
            <a:fld id="{39915C87-C24A-40D0-8362-1592EFF6B08E}" type="datetimeFigureOut">
              <a:rPr lang="en-US" smtClean="0"/>
              <a:pPr/>
              <a:t>5/18/2022</a:t>
            </a:fld>
            <a:endParaRPr lang="en-US" dirty="0"/>
          </a:p>
        </p:txBody>
      </p:sp>
      <p:sp>
        <p:nvSpPr>
          <p:cNvPr id="5" name="Footer Placeholder 4"/>
          <p:cNvSpPr>
            <a:spLocks noGrp="1"/>
          </p:cNvSpPr>
          <p:nvPr>
            <p:ph type="ftr" sz="quarter" idx="3"/>
          </p:nvPr>
        </p:nvSpPr>
        <p:spPr>
          <a:xfrm>
            <a:off x="2204478" y="9354312"/>
            <a:ext cx="9113328" cy="480060"/>
          </a:xfrm>
          <a:prstGeom prst="rect">
            <a:avLst/>
          </a:prstGeom>
        </p:spPr>
        <p:txBody>
          <a:bodyPr vert="horz" lIns="91440" tIns="45720" rIns="91440" bIns="45720" rtlCol="0" anchor="ctr"/>
          <a:lstStyle>
            <a:lvl1pPr algn="l">
              <a:defRPr sz="1500">
                <a:solidFill>
                  <a:schemeClr val="tx1">
                    <a:alpha val="70000"/>
                  </a:schemeClr>
                </a:solidFill>
              </a:defRPr>
            </a:lvl1p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6" name="Slide Number Placeholder 5"/>
          <p:cNvSpPr>
            <a:spLocks noGrp="1"/>
          </p:cNvSpPr>
          <p:nvPr>
            <p:ph type="sldNum" sz="quarter" idx="4"/>
          </p:nvPr>
        </p:nvSpPr>
        <p:spPr>
          <a:xfrm>
            <a:off x="16480224" y="9326880"/>
            <a:ext cx="731520" cy="548640"/>
          </a:xfrm>
          <a:prstGeom prst="ellipse">
            <a:avLst/>
          </a:prstGeom>
          <a:solidFill>
            <a:srgbClr val="1D1D1D">
              <a:alpha val="69804"/>
            </a:srgbClr>
          </a:solidFill>
        </p:spPr>
        <p:txBody>
          <a:bodyPr vert="horz" lIns="18288" tIns="45720" rIns="18288" bIns="45720" rtlCol="0" anchor="ctr">
            <a:noAutofit/>
          </a:bodyPr>
          <a:lstStyle>
            <a:lvl1pPr algn="ctr">
              <a:defRPr sz="1650" spc="0" baseline="0">
                <a:solidFill>
                  <a:srgbClr val="FFFFFF"/>
                </a:solidFill>
              </a:defRPr>
            </a:lvl1p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337587666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sldNum="0" hdr="0" dt="0"/>
  <p:txStyles>
    <p:titleStyle>
      <a:lvl1pPr algn="ctr" defTabSz="1371600" rtl="0" eaLnBrk="1" latinLnBrk="0" hangingPunct="1">
        <a:lnSpc>
          <a:spcPct val="90000"/>
        </a:lnSpc>
        <a:spcBef>
          <a:spcPct val="0"/>
        </a:spcBef>
        <a:buNone/>
        <a:defRPr sz="3900" kern="1200" cap="all" spc="300" baseline="0">
          <a:solidFill>
            <a:srgbClr val="262626"/>
          </a:solidFill>
          <a:latin typeface="+mj-lt"/>
          <a:ea typeface="+mj-ea"/>
          <a:cs typeface="+mj-cs"/>
        </a:defRPr>
      </a:lvl1pPr>
    </p:titleStyle>
    <p:bodyStyle>
      <a:lvl1pPr marL="342900" indent="-342900" algn="l" defTabSz="1371600" rtl="0" eaLnBrk="1" latinLnBrk="0" hangingPunct="1">
        <a:lnSpc>
          <a:spcPct val="100000"/>
        </a:lnSpc>
        <a:spcBef>
          <a:spcPts val="1500"/>
        </a:spcBef>
        <a:buClr>
          <a:schemeClr val="accent2"/>
        </a:buClr>
        <a:buFont typeface="Arial" panose="020B0604020202020204" pitchFamily="34" charset="0"/>
        <a:buChar char="•"/>
        <a:defRPr sz="2700" kern="1200">
          <a:solidFill>
            <a:schemeClr val="tx1">
              <a:lumMod val="85000"/>
              <a:lumOff val="15000"/>
            </a:schemeClr>
          </a:solidFill>
          <a:latin typeface="+mn-lt"/>
          <a:ea typeface="+mn-ea"/>
          <a:cs typeface="+mn-cs"/>
        </a:defRPr>
      </a:lvl1pPr>
      <a:lvl2pPr marL="685800"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028700"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3pPr>
      <a:lvl4pPr marL="1371600"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4pPr>
      <a:lvl5pPr marL="1714500"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5pPr>
      <a:lvl6pPr marL="1971675"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2228850"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2486025"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baseline="0">
          <a:solidFill>
            <a:schemeClr val="tx1"/>
          </a:solidFill>
          <a:latin typeface="+mn-lt"/>
          <a:ea typeface="+mn-ea"/>
          <a:cs typeface="+mn-cs"/>
        </a:defRPr>
      </a:lvl8pPr>
      <a:lvl9pPr marL="2743200"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baseline="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3212091" y="1447038"/>
            <a:ext cx="11875510" cy="178308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212091" y="3957068"/>
            <a:ext cx="11875510" cy="46529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957886" y="9358224"/>
            <a:ext cx="4130620" cy="485952"/>
          </a:xfrm>
          <a:prstGeom prst="rect">
            <a:avLst/>
          </a:prstGeom>
        </p:spPr>
        <p:txBody>
          <a:bodyPr vert="horz" lIns="91440" tIns="45720" rIns="91440" bIns="45720" rtlCol="0" anchor="ctr"/>
          <a:lstStyle>
            <a:lvl1pPr algn="r">
              <a:defRPr sz="1500">
                <a:solidFill>
                  <a:schemeClr val="tx1">
                    <a:alpha val="70000"/>
                  </a:schemeClr>
                </a:solidFill>
              </a:defRPr>
            </a:lvl1pPr>
          </a:lstStyle>
          <a:p>
            <a:fld id="{39915C87-C24A-40D0-8362-1592EFF6B08E}" type="datetimeFigureOut">
              <a:rPr lang="en-US" smtClean="0"/>
              <a:pPr/>
              <a:t>5/18/2022</a:t>
            </a:fld>
            <a:endParaRPr lang="en-US" dirty="0"/>
          </a:p>
        </p:txBody>
      </p:sp>
      <p:sp>
        <p:nvSpPr>
          <p:cNvPr id="5" name="Footer Placeholder 4"/>
          <p:cNvSpPr>
            <a:spLocks noGrp="1"/>
          </p:cNvSpPr>
          <p:nvPr>
            <p:ph type="ftr" sz="quarter" idx="3"/>
          </p:nvPr>
        </p:nvSpPr>
        <p:spPr>
          <a:xfrm>
            <a:off x="2204478" y="9354312"/>
            <a:ext cx="9113328" cy="480060"/>
          </a:xfrm>
          <a:prstGeom prst="rect">
            <a:avLst/>
          </a:prstGeom>
        </p:spPr>
        <p:txBody>
          <a:bodyPr vert="horz" lIns="91440" tIns="45720" rIns="91440" bIns="45720" rtlCol="0" anchor="ctr"/>
          <a:lstStyle>
            <a:lvl1pPr algn="l">
              <a:defRPr sz="1500">
                <a:solidFill>
                  <a:schemeClr val="tx1">
                    <a:alpha val="70000"/>
                  </a:schemeClr>
                </a:solidFill>
              </a:defRPr>
            </a:lvl1pPr>
          </a:lstStyle>
          <a:p>
            <a:r>
              <a:rPr lang="en-US" spc="55" dirty="0" smtClean="0">
                <a:latin typeface="Open Sans"/>
                <a:cs typeface="Open Sans"/>
              </a:rPr>
              <a:t>Company </a:t>
            </a:r>
            <a:r>
              <a:rPr lang="en-US" spc="30" dirty="0" smtClean="0">
                <a:latin typeface="Open Sans"/>
                <a:cs typeface="Open Sans"/>
              </a:rPr>
              <a:t>Name </a:t>
            </a:r>
            <a:r>
              <a:rPr lang="en-US" spc="-25" dirty="0" smtClean="0">
                <a:latin typeface="Open Sans"/>
                <a:cs typeface="Open Sans"/>
              </a:rPr>
              <a:t>| </a:t>
            </a:r>
            <a:r>
              <a:rPr lang="en-US" spc="80" dirty="0" smtClean="0">
                <a:latin typeface="Open Sans"/>
                <a:cs typeface="Open Sans"/>
              </a:rPr>
              <a:t>Presentation</a:t>
            </a:r>
            <a:r>
              <a:rPr lang="en-US" spc="-204" dirty="0" smtClean="0">
                <a:latin typeface="Open Sans"/>
                <a:cs typeface="Open Sans"/>
              </a:rPr>
              <a:t> </a:t>
            </a:r>
            <a:r>
              <a:rPr lang="en-US" spc="55" dirty="0" smtClean="0">
                <a:latin typeface="Open Sans"/>
                <a:cs typeface="Open Sans"/>
              </a:rPr>
              <a:t>Title</a:t>
            </a:r>
            <a:endParaRPr lang="en-US" dirty="0">
              <a:latin typeface="Open Sans"/>
              <a:cs typeface="Open Sans"/>
            </a:endParaRPr>
          </a:p>
        </p:txBody>
      </p:sp>
      <p:sp>
        <p:nvSpPr>
          <p:cNvPr id="6" name="Slide Number Placeholder 5"/>
          <p:cNvSpPr>
            <a:spLocks noGrp="1"/>
          </p:cNvSpPr>
          <p:nvPr>
            <p:ph type="sldNum" sz="quarter" idx="4"/>
          </p:nvPr>
        </p:nvSpPr>
        <p:spPr>
          <a:xfrm>
            <a:off x="16480224" y="9326880"/>
            <a:ext cx="731520" cy="548640"/>
          </a:xfrm>
          <a:prstGeom prst="ellipse">
            <a:avLst/>
          </a:prstGeom>
          <a:solidFill>
            <a:srgbClr val="1D1D1D">
              <a:alpha val="69804"/>
            </a:srgbClr>
          </a:solidFill>
        </p:spPr>
        <p:txBody>
          <a:bodyPr vert="horz" lIns="18288" tIns="45720" rIns="18288" bIns="45720" rtlCol="0" anchor="ctr">
            <a:noAutofit/>
          </a:bodyPr>
          <a:lstStyle>
            <a:lvl1pPr algn="ctr">
              <a:defRPr sz="1650" spc="0" baseline="0">
                <a:solidFill>
                  <a:srgbClr val="FFFFFF"/>
                </a:solidFill>
              </a:defRPr>
            </a:lvl1pPr>
          </a:lstStyle>
          <a:p>
            <a:fld id="{F1EEB819-EC78-45ED-8843-EB65C5AE785C}" type="slidenum">
              <a:rPr lang="en-US" smtClean="0"/>
              <a:pPr/>
              <a:t>‹#›</a:t>
            </a:fld>
            <a:endParaRPr lang="en-US" dirty="0"/>
          </a:p>
        </p:txBody>
      </p:sp>
    </p:spTree>
    <p:extLst>
      <p:ext uri="{BB962C8B-B14F-4D97-AF65-F5344CB8AC3E}">
        <p14:creationId xmlns:p14="http://schemas.microsoft.com/office/powerpoint/2010/main" val="315229422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dt="0"/>
  <p:txStyles>
    <p:titleStyle>
      <a:lvl1pPr algn="ctr" defTabSz="1371600" rtl="0" eaLnBrk="1" latinLnBrk="0" hangingPunct="1">
        <a:lnSpc>
          <a:spcPct val="90000"/>
        </a:lnSpc>
        <a:spcBef>
          <a:spcPct val="0"/>
        </a:spcBef>
        <a:buNone/>
        <a:defRPr sz="3900" kern="1200" cap="all" spc="300" baseline="0">
          <a:solidFill>
            <a:srgbClr val="262626"/>
          </a:solidFill>
          <a:latin typeface="+mj-lt"/>
          <a:ea typeface="+mj-ea"/>
          <a:cs typeface="+mj-cs"/>
        </a:defRPr>
      </a:lvl1pPr>
    </p:titleStyle>
    <p:bodyStyle>
      <a:lvl1pPr marL="342900" indent="-342900" algn="l" defTabSz="1371600" rtl="0" eaLnBrk="1" latinLnBrk="0" hangingPunct="1">
        <a:lnSpc>
          <a:spcPct val="100000"/>
        </a:lnSpc>
        <a:spcBef>
          <a:spcPts val="1500"/>
        </a:spcBef>
        <a:buClr>
          <a:schemeClr val="accent2"/>
        </a:buClr>
        <a:buFont typeface="Arial" panose="020B0604020202020204" pitchFamily="34" charset="0"/>
        <a:buChar char="•"/>
        <a:defRPr sz="2700" kern="1200">
          <a:solidFill>
            <a:schemeClr val="tx1">
              <a:lumMod val="85000"/>
              <a:lumOff val="15000"/>
            </a:schemeClr>
          </a:solidFill>
          <a:latin typeface="+mn-lt"/>
          <a:ea typeface="+mn-ea"/>
          <a:cs typeface="+mn-cs"/>
        </a:defRPr>
      </a:lvl1pPr>
      <a:lvl2pPr marL="685800"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028700"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3pPr>
      <a:lvl4pPr marL="1371600"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4pPr>
      <a:lvl5pPr marL="1714500"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5pPr>
      <a:lvl6pPr marL="1971675"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2228850"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2486025"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baseline="0">
          <a:solidFill>
            <a:schemeClr val="tx1"/>
          </a:solidFill>
          <a:latin typeface="+mn-lt"/>
          <a:ea typeface="+mn-ea"/>
          <a:cs typeface="+mn-cs"/>
        </a:defRPr>
      </a:lvl8pPr>
      <a:lvl9pPr marL="2743200"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baseline="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ooter Placeholder 23"/>
          <p:cNvSpPr>
            <a:spLocks noGrp="1"/>
          </p:cNvSpPr>
          <p:nvPr>
            <p:ph type="ftr" sz="quarter" idx="3"/>
          </p:nvPr>
        </p:nvSpPr>
        <p:spPr>
          <a:xfrm>
            <a:off x="533400" y="9410700"/>
            <a:ext cx="6172200" cy="547688"/>
          </a:xfrm>
          <a:prstGeom prst="rect">
            <a:avLst/>
          </a:prstGeom>
        </p:spPr>
        <p:txBody>
          <a:bodyPr vert="horz" lIns="91440" tIns="45720" rIns="91440" bIns="45720" rtlCol="0" anchor="ctr"/>
          <a:lstStyle>
            <a:lvl1pPr algn="l">
              <a:defRPr sz="2000">
                <a:solidFill>
                  <a:schemeClr val="tx1"/>
                </a:solidFill>
              </a:defRPr>
            </a:lvl1pPr>
          </a:lstStyle>
          <a:p>
            <a:r>
              <a:rPr lang="en-US" spc="55" dirty="0" smtClean="0">
                <a:latin typeface="Open Sans"/>
                <a:cs typeface="Open Sans"/>
              </a:rPr>
              <a:t>2021 Fraud</a:t>
            </a:r>
            <a:endParaRPr lang="en-US" dirty="0">
              <a:latin typeface="Open Sans"/>
              <a:cs typeface="Open Sans"/>
            </a:endParaRPr>
          </a:p>
        </p:txBody>
      </p:sp>
    </p:spTree>
    <p:extLst>
      <p:ext uri="{BB962C8B-B14F-4D97-AF65-F5344CB8AC3E}">
        <p14:creationId xmlns:p14="http://schemas.microsoft.com/office/powerpoint/2010/main" val="384398861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Lst>
  <p:timing>
    <p:tnLst>
      <p:par>
        <p:cTn id="1" dur="indefinite" restart="never" nodeType="tmRoot"/>
      </p:par>
    </p:tnLst>
  </p:timing>
  <p:hf sldNum="0"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0.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hyperlink" Target="http://www.ptotoday.com/"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www.pta.org/" TargetMode="External"/><Relationship Id="rId2" Type="http://schemas.openxmlformats.org/officeDocument/2006/relationships/slideLayout" Target="../slideLayouts/slideLayout27.xml"/><Relationship Id="rId1" Type="http://schemas.openxmlformats.org/officeDocument/2006/relationships/themeOverride" Target="../theme/themeOverride2.xml"/><Relationship Id="rId5" Type="http://schemas.openxmlformats.org/officeDocument/2006/relationships/hyperlink" Target="http://www.ptotoday.com/" TargetMode="External"/><Relationship Id="rId4" Type="http://schemas.openxmlformats.org/officeDocument/2006/relationships/hyperlink" Target="http://www.vapta.or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ptotoday.com/" TargetMode="External"/><Relationship Id="rId2" Type="http://schemas.openxmlformats.org/officeDocument/2006/relationships/slideLayout" Target="../slideLayouts/slideLayout27.xml"/><Relationship Id="rId1" Type="http://schemas.openxmlformats.org/officeDocument/2006/relationships/themeOverride" Target="../theme/themeOverr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7.xml"/><Relationship Id="rId1" Type="http://schemas.openxmlformats.org/officeDocument/2006/relationships/themeOverride" Target="../theme/themeOverride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hemeOverride" Target="../theme/themeOverride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hemeOverride" Target="../theme/themeOverride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hemeOverride" Target="../theme/themeOverride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hemeOverride" Target="../theme/themeOverride8.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7.xml"/><Relationship Id="rId1" Type="http://schemas.openxmlformats.org/officeDocument/2006/relationships/themeOverride" Target="../theme/themeOverride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hemeOverride" Target="../theme/themeOverride10.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hemeOverride" Target="../theme/themeOverr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slideLayout" Target="../slideLayouts/slideLayout27.xml"/><Relationship Id="rId1" Type="http://schemas.openxmlformats.org/officeDocument/2006/relationships/themeOverride" Target="../theme/themeOverride1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hemeOverride" Target="../theme/themeOverr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jfif"/></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hemeOverride" Target="../theme/themeOverride14.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hemeOverride" Target="../theme/themeOverride15.xml"/></Relationships>
</file>

<file path=ppt/slides/_rels/slide3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slideLayout" Target="../slideLayouts/slideLayout27.xml"/><Relationship Id="rId1" Type="http://schemas.openxmlformats.org/officeDocument/2006/relationships/themeOverride" Target="../theme/themeOverride16.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7.xml"/><Relationship Id="rId1" Type="http://schemas.openxmlformats.org/officeDocument/2006/relationships/themeOverride" Target="../theme/themeOverride17.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hemeOverride" Target="../theme/themeOverride18.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mailto:brownedwards@becpas.com" TargetMode="External"/><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hyperlink" Target="https://becpas.com/industries/" TargetMode="External"/><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96098" y="8852723"/>
            <a:ext cx="4495799" cy="942974"/>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0" y="0"/>
            <a:ext cx="18287999" cy="796290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3" y="4991100"/>
            <a:ext cx="18288000" cy="3677919"/>
          </a:xfrm>
          <a:custGeom>
            <a:avLst/>
            <a:gdLst/>
            <a:ahLst/>
            <a:cxnLst/>
            <a:rect l="l" t="t" r="r" b="b"/>
            <a:pathLst>
              <a:path w="18288000" h="3905250">
                <a:moveTo>
                  <a:pt x="0" y="0"/>
                </a:moveTo>
                <a:lnTo>
                  <a:pt x="18287753" y="0"/>
                </a:lnTo>
                <a:lnTo>
                  <a:pt x="18287753" y="3905249"/>
                </a:lnTo>
                <a:lnTo>
                  <a:pt x="0" y="3905249"/>
                </a:lnTo>
                <a:lnTo>
                  <a:pt x="0" y="0"/>
                </a:lnTo>
                <a:close/>
              </a:path>
            </a:pathLst>
          </a:custGeom>
          <a:solidFill>
            <a:srgbClr val="00216E"/>
          </a:solidFill>
        </p:spPr>
        <p:txBody>
          <a:bodyPr wrap="square" lIns="0" tIns="0" rIns="0" bIns="0" rtlCol="0"/>
          <a:lstStyle/>
          <a:p>
            <a:endParaRPr dirty="0"/>
          </a:p>
        </p:txBody>
      </p:sp>
      <p:sp>
        <p:nvSpPr>
          <p:cNvPr id="5" name="object 5"/>
          <p:cNvSpPr txBox="1"/>
          <p:nvPr/>
        </p:nvSpPr>
        <p:spPr>
          <a:xfrm>
            <a:off x="2793182" y="5188841"/>
            <a:ext cx="12793345" cy="1256754"/>
          </a:xfrm>
          <a:prstGeom prst="rect">
            <a:avLst/>
          </a:prstGeom>
        </p:spPr>
        <p:txBody>
          <a:bodyPr vert="horz" wrap="square" lIns="0" tIns="12700" rIns="0" bIns="0" rtlCol="0">
            <a:spAutoFit/>
          </a:bodyPr>
          <a:lstStyle/>
          <a:p>
            <a:pPr marL="12700" algn="ctr">
              <a:lnSpc>
                <a:spcPct val="100000"/>
              </a:lnSpc>
              <a:spcBef>
                <a:spcPts val="100"/>
              </a:spcBef>
            </a:pPr>
            <a:r>
              <a:rPr lang="en-US" sz="4000" b="1" spc="720" dirty="0" smtClean="0">
                <a:solidFill>
                  <a:srgbClr val="FFFFFF"/>
                </a:solidFill>
                <a:latin typeface="Palatino Linotype"/>
                <a:cs typeface="Palatino Linotype"/>
              </a:rPr>
              <a:t>2022 VASBO Spring Conference</a:t>
            </a:r>
          </a:p>
          <a:p>
            <a:pPr marL="12700" algn="ctr">
              <a:lnSpc>
                <a:spcPct val="100000"/>
              </a:lnSpc>
              <a:spcBef>
                <a:spcPts val="100"/>
              </a:spcBef>
            </a:pPr>
            <a:r>
              <a:rPr lang="en-US" sz="4000" b="1" spc="720" dirty="0" smtClean="0">
                <a:solidFill>
                  <a:srgbClr val="FFFFFF"/>
                </a:solidFill>
                <a:latin typeface="Palatino Linotype"/>
                <a:cs typeface="Palatino Linotype"/>
              </a:rPr>
              <a:t>May 19, 2022</a:t>
            </a:r>
            <a:endParaRPr sz="8800" dirty="0">
              <a:latin typeface="Palatino Linotype"/>
              <a:cs typeface="Palatino Linotype"/>
            </a:endParaRPr>
          </a:p>
        </p:txBody>
      </p:sp>
      <p:sp>
        <p:nvSpPr>
          <p:cNvPr id="7" name="object 7"/>
          <p:cNvSpPr/>
          <p:nvPr/>
        </p:nvSpPr>
        <p:spPr>
          <a:xfrm flipV="1">
            <a:off x="5334000" y="6971540"/>
            <a:ext cx="7734620" cy="76960"/>
          </a:xfrm>
          <a:custGeom>
            <a:avLst/>
            <a:gdLst/>
            <a:ahLst/>
            <a:cxnLst/>
            <a:rect l="l" t="t" r="r" b="b"/>
            <a:pathLst>
              <a:path w="6020434">
                <a:moveTo>
                  <a:pt x="0" y="0"/>
                </a:moveTo>
                <a:lnTo>
                  <a:pt x="6019829" y="0"/>
                </a:lnTo>
              </a:path>
            </a:pathLst>
          </a:custGeom>
          <a:ln w="47624">
            <a:solidFill>
              <a:srgbClr val="BA860C"/>
            </a:solidFill>
          </a:ln>
        </p:spPr>
        <p:txBody>
          <a:bodyPr wrap="square" lIns="0" tIns="0" rIns="0" bIns="0" rtlCol="0"/>
          <a:lstStyle/>
          <a:p>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6981824" cy="10286999"/>
          </a:xfrm>
          <a:prstGeom prst="rect">
            <a:avLst/>
          </a:prstGeom>
          <a:blipFill>
            <a:blip r:embed="rId2" cstate="print"/>
            <a:stretch>
              <a:fillRect/>
            </a:stretch>
          </a:blipFill>
        </p:spPr>
        <p:txBody>
          <a:bodyPr wrap="square" lIns="0" tIns="0" rIns="0" bIns="0" rtlCol="0"/>
          <a:lstStyle/>
          <a:p>
            <a:endParaRPr dirty="0"/>
          </a:p>
        </p:txBody>
      </p:sp>
      <p:sp>
        <p:nvSpPr>
          <p:cNvPr id="9" name="object 9"/>
          <p:cNvSpPr txBox="1">
            <a:spLocks noGrp="1"/>
          </p:cNvSpPr>
          <p:nvPr>
            <p:ph type="title"/>
          </p:nvPr>
        </p:nvSpPr>
        <p:spPr>
          <a:xfrm>
            <a:off x="7391400" y="512639"/>
            <a:ext cx="10363200" cy="843821"/>
          </a:xfrm>
          <a:prstGeom prst="rect">
            <a:avLst/>
          </a:prstGeom>
        </p:spPr>
        <p:txBody>
          <a:bodyPr vert="horz" wrap="square" lIns="0" tIns="12700" rIns="0" bIns="0" rtlCol="0">
            <a:spAutoFit/>
          </a:bodyPr>
          <a:lstStyle/>
          <a:p>
            <a:pPr marL="12700">
              <a:lnSpc>
                <a:spcPct val="100000"/>
              </a:lnSpc>
              <a:spcBef>
                <a:spcPts val="100"/>
              </a:spcBef>
            </a:pPr>
            <a:r>
              <a:rPr lang="en-US" sz="5400" spc="-75" dirty="0" smtClean="0">
                <a:solidFill>
                  <a:srgbClr val="001D38"/>
                </a:solidFill>
                <a:latin typeface="Palatino Linotype"/>
                <a:cs typeface="Palatino Linotype"/>
              </a:rPr>
              <a:t>PTA Statistics</a:t>
            </a:r>
            <a:endParaRPr sz="5400" dirty="0">
              <a:solidFill>
                <a:srgbClr val="001D38"/>
              </a:solidFill>
              <a:latin typeface="Palatino Linotype"/>
              <a:cs typeface="Palatino Linotype"/>
            </a:endParaRPr>
          </a:p>
        </p:txBody>
      </p:sp>
      <p:sp>
        <p:nvSpPr>
          <p:cNvPr id="10" name="object 10"/>
          <p:cNvSpPr/>
          <p:nvPr/>
        </p:nvSpPr>
        <p:spPr>
          <a:xfrm>
            <a:off x="0" y="9258300"/>
            <a:ext cx="18288000" cy="1028700"/>
          </a:xfrm>
          <a:custGeom>
            <a:avLst/>
            <a:gdLst/>
            <a:ahLst/>
            <a:cxnLst/>
            <a:rect l="l" t="t" r="r" b="b"/>
            <a:pathLst>
              <a:path w="18288000" h="1028700">
                <a:moveTo>
                  <a:pt x="0" y="0"/>
                </a:moveTo>
                <a:lnTo>
                  <a:pt x="18287998" y="0"/>
                </a:lnTo>
                <a:lnTo>
                  <a:pt x="18287998" y="1028699"/>
                </a:lnTo>
                <a:lnTo>
                  <a:pt x="0" y="1028699"/>
                </a:lnTo>
                <a:lnTo>
                  <a:pt x="0" y="0"/>
                </a:lnTo>
                <a:close/>
              </a:path>
            </a:pathLst>
          </a:custGeom>
          <a:solidFill>
            <a:srgbClr val="001C37"/>
          </a:solidFill>
        </p:spPr>
        <p:txBody>
          <a:bodyPr wrap="square" lIns="0" tIns="0" rIns="0" bIns="0" rtlCol="0"/>
          <a:lstStyle/>
          <a:p>
            <a:endParaRPr dirty="0"/>
          </a:p>
        </p:txBody>
      </p:sp>
      <p:sp>
        <p:nvSpPr>
          <p:cNvPr id="12" name="object 12"/>
          <p:cNvSpPr/>
          <p:nvPr/>
        </p:nvSpPr>
        <p:spPr>
          <a:xfrm>
            <a:off x="13635666" y="9392173"/>
            <a:ext cx="3619499" cy="761999"/>
          </a:xfrm>
          <a:prstGeom prst="rect">
            <a:avLst/>
          </a:prstGeom>
          <a:blipFill>
            <a:blip r:embed="rId3" cstate="print"/>
            <a:stretch>
              <a:fillRect/>
            </a:stretch>
          </a:blipFill>
        </p:spPr>
        <p:txBody>
          <a:bodyPr wrap="square" lIns="0" tIns="0" rIns="0" bIns="0" rtlCol="0"/>
          <a:lstStyle/>
          <a:p>
            <a:endParaRPr dirty="0"/>
          </a:p>
        </p:txBody>
      </p:sp>
      <p:sp>
        <p:nvSpPr>
          <p:cNvPr id="14" name="Footer Placeholder 13"/>
          <p:cNvSpPr>
            <a:spLocks noGrp="1"/>
          </p:cNvSpPr>
          <p:nvPr>
            <p:ph type="ftr" sz="quarter" idx="3"/>
          </p:nvPr>
        </p:nvSpPr>
        <p:spPr/>
        <p:txBody>
          <a:bodyPr/>
          <a:lstStyle/>
          <a:p>
            <a:r>
              <a:rPr lang="en-US" spc="55" dirty="0" smtClean="0">
                <a:solidFill>
                  <a:schemeClr val="bg1"/>
                </a:solidFill>
                <a:latin typeface="Open Sans"/>
                <a:cs typeface="Open Sans"/>
              </a:rPr>
              <a:t>Company </a:t>
            </a:r>
            <a:r>
              <a:rPr lang="en-US" spc="30" dirty="0" smtClean="0">
                <a:solidFill>
                  <a:schemeClr val="bg1"/>
                </a:solidFill>
                <a:latin typeface="Open Sans"/>
                <a:cs typeface="Open Sans"/>
              </a:rPr>
              <a:t>Name </a:t>
            </a:r>
            <a:r>
              <a:rPr lang="en-US" spc="-25" dirty="0" smtClean="0">
                <a:solidFill>
                  <a:schemeClr val="bg1"/>
                </a:solidFill>
                <a:latin typeface="Open Sans"/>
                <a:cs typeface="Open Sans"/>
              </a:rPr>
              <a:t>| </a:t>
            </a:r>
            <a:r>
              <a:rPr lang="en-US" spc="80" dirty="0" smtClean="0">
                <a:solidFill>
                  <a:schemeClr val="bg1"/>
                </a:solidFill>
                <a:latin typeface="Open Sans"/>
                <a:cs typeface="Open Sans"/>
              </a:rPr>
              <a:t>Presentation</a:t>
            </a:r>
            <a:r>
              <a:rPr lang="en-US" spc="-204" dirty="0" smtClean="0">
                <a:solidFill>
                  <a:schemeClr val="bg1"/>
                </a:solidFill>
                <a:latin typeface="Open Sans"/>
                <a:cs typeface="Open Sans"/>
              </a:rPr>
              <a:t> </a:t>
            </a:r>
            <a:r>
              <a:rPr lang="en-US" spc="55" dirty="0" smtClean="0">
                <a:solidFill>
                  <a:schemeClr val="bg1"/>
                </a:solidFill>
                <a:latin typeface="Open Sans"/>
                <a:cs typeface="Open Sans"/>
              </a:rPr>
              <a:t>Title</a:t>
            </a:r>
            <a:endParaRPr lang="en-US" dirty="0">
              <a:solidFill>
                <a:schemeClr val="bg1"/>
              </a:solidFill>
              <a:latin typeface="Open Sans"/>
              <a:cs typeface="Open Sans"/>
            </a:endParaRPr>
          </a:p>
        </p:txBody>
      </p:sp>
      <p:sp>
        <p:nvSpPr>
          <p:cNvPr id="3" name="Rectangle 2"/>
          <p:cNvSpPr/>
          <p:nvPr/>
        </p:nvSpPr>
        <p:spPr>
          <a:xfrm>
            <a:off x="7239000" y="1490333"/>
            <a:ext cx="10016165" cy="7786747"/>
          </a:xfrm>
          <a:prstGeom prst="rect">
            <a:avLst/>
          </a:prstGeom>
        </p:spPr>
        <p:txBody>
          <a:bodyPr wrap="square">
            <a:spAutoFit/>
          </a:bodyPr>
          <a:lstStyle/>
          <a:p>
            <a:pPr algn="r" fontAlgn="base"/>
            <a:endParaRPr lang="en-US" b="1" dirty="0" smtClean="0">
              <a:solidFill>
                <a:srgbClr val="004481"/>
              </a:solidFill>
              <a:latin typeface="myriad-pro"/>
            </a:endParaRPr>
          </a:p>
          <a:p>
            <a:pPr algn="just" fontAlgn="base"/>
            <a:r>
              <a:rPr lang="en-US" sz="2800" b="1" dirty="0" smtClean="0">
                <a:solidFill>
                  <a:srgbClr val="004481"/>
                </a:solidFill>
                <a:latin typeface="myriad-pro"/>
              </a:rPr>
              <a:t>16.5M - </a:t>
            </a:r>
            <a:r>
              <a:rPr lang="en-US" sz="2800" dirty="0" smtClean="0">
                <a:solidFill>
                  <a:srgbClr val="444444"/>
                </a:solidFill>
                <a:latin typeface="myriad-pro"/>
              </a:rPr>
              <a:t>Students </a:t>
            </a:r>
            <a:r>
              <a:rPr lang="en-US" sz="2800" dirty="0">
                <a:solidFill>
                  <a:srgbClr val="444444"/>
                </a:solidFill>
                <a:latin typeface="myriad-pro"/>
              </a:rPr>
              <a:t>served in the U.S., District of Columbia, U.S. Virgin Islands, Puerto Rico and Department of Defense Schools in Europe</a:t>
            </a:r>
          </a:p>
          <a:p>
            <a:pPr algn="just" fontAlgn="base"/>
            <a:endParaRPr lang="en-US" sz="2800" b="1" dirty="0" smtClean="0">
              <a:solidFill>
                <a:srgbClr val="004481"/>
              </a:solidFill>
              <a:latin typeface="myriad-pro"/>
            </a:endParaRPr>
          </a:p>
          <a:p>
            <a:pPr algn="just" fontAlgn="base"/>
            <a:r>
              <a:rPr lang="en-US" sz="2800" b="1" dirty="0" smtClean="0">
                <a:solidFill>
                  <a:srgbClr val="004481"/>
                </a:solidFill>
                <a:latin typeface="myriad-pro"/>
              </a:rPr>
              <a:t>55% - </a:t>
            </a:r>
            <a:r>
              <a:rPr lang="en-US" sz="2800" dirty="0" smtClean="0">
                <a:solidFill>
                  <a:srgbClr val="444444"/>
                </a:solidFill>
                <a:latin typeface="myriad-pro"/>
              </a:rPr>
              <a:t>of </a:t>
            </a:r>
            <a:r>
              <a:rPr lang="en-US" sz="2800" dirty="0">
                <a:solidFill>
                  <a:srgbClr val="444444"/>
                </a:solidFill>
                <a:latin typeface="myriad-pro"/>
              </a:rPr>
              <a:t>PTAs serve Title I schools</a:t>
            </a:r>
          </a:p>
          <a:p>
            <a:pPr algn="just" fontAlgn="base"/>
            <a:endParaRPr lang="en-US" sz="2800" b="1" dirty="0" smtClean="0">
              <a:solidFill>
                <a:srgbClr val="004481"/>
              </a:solidFill>
              <a:latin typeface="myriad-pro"/>
            </a:endParaRPr>
          </a:p>
          <a:p>
            <a:pPr algn="just" fontAlgn="base"/>
            <a:r>
              <a:rPr lang="en-US" sz="2800" b="1" dirty="0" smtClean="0">
                <a:solidFill>
                  <a:srgbClr val="004481"/>
                </a:solidFill>
                <a:latin typeface="myriad-pro"/>
              </a:rPr>
              <a:t>59% - </a:t>
            </a:r>
            <a:r>
              <a:rPr lang="en-US" sz="2800" dirty="0" smtClean="0">
                <a:solidFill>
                  <a:srgbClr val="444444"/>
                </a:solidFill>
                <a:latin typeface="myriad-pro"/>
              </a:rPr>
              <a:t>of </a:t>
            </a:r>
            <a:r>
              <a:rPr lang="en-US" sz="2800" dirty="0">
                <a:solidFill>
                  <a:srgbClr val="444444"/>
                </a:solidFill>
                <a:latin typeface="myriad-pro"/>
              </a:rPr>
              <a:t>students </a:t>
            </a:r>
            <a:r>
              <a:rPr lang="en-US" sz="2800" dirty="0" smtClean="0">
                <a:solidFill>
                  <a:srgbClr val="444444"/>
                </a:solidFill>
                <a:latin typeface="myriad-pro"/>
              </a:rPr>
              <a:t>served </a:t>
            </a:r>
            <a:r>
              <a:rPr lang="en-US" sz="2800" dirty="0">
                <a:solidFill>
                  <a:srgbClr val="444444"/>
                </a:solidFill>
                <a:latin typeface="myriad-pro"/>
              </a:rPr>
              <a:t>are students of color</a:t>
            </a:r>
          </a:p>
          <a:p>
            <a:pPr algn="just" fontAlgn="base"/>
            <a:endParaRPr lang="en-US" sz="2800" b="1" dirty="0" smtClean="0">
              <a:solidFill>
                <a:srgbClr val="004481"/>
              </a:solidFill>
              <a:latin typeface="myriad-pro"/>
            </a:endParaRPr>
          </a:p>
          <a:p>
            <a:pPr algn="just" fontAlgn="base"/>
            <a:r>
              <a:rPr lang="en-US" sz="2800" b="1" dirty="0" smtClean="0">
                <a:solidFill>
                  <a:srgbClr val="004481"/>
                </a:solidFill>
                <a:latin typeface="myriad-pro"/>
              </a:rPr>
              <a:t>71% - </a:t>
            </a:r>
            <a:r>
              <a:rPr lang="en-US" sz="2800" dirty="0" smtClean="0">
                <a:solidFill>
                  <a:srgbClr val="444444"/>
                </a:solidFill>
                <a:latin typeface="myriad-pro"/>
              </a:rPr>
              <a:t>of </a:t>
            </a:r>
            <a:r>
              <a:rPr lang="en-US" sz="2800" dirty="0">
                <a:solidFill>
                  <a:srgbClr val="444444"/>
                </a:solidFill>
                <a:latin typeface="myriad-pro"/>
              </a:rPr>
              <a:t>PTAs serve elementary schools</a:t>
            </a:r>
          </a:p>
          <a:p>
            <a:pPr algn="just" fontAlgn="base"/>
            <a:endParaRPr lang="en-US" sz="2800" b="1" dirty="0" smtClean="0">
              <a:solidFill>
                <a:srgbClr val="004481"/>
              </a:solidFill>
              <a:latin typeface="myriad-pro"/>
            </a:endParaRPr>
          </a:p>
          <a:p>
            <a:pPr algn="just" fontAlgn="base"/>
            <a:r>
              <a:rPr lang="en-US" sz="2800" b="1" dirty="0" smtClean="0">
                <a:solidFill>
                  <a:srgbClr val="004481"/>
                </a:solidFill>
                <a:latin typeface="myriad-pro"/>
              </a:rPr>
              <a:t>$400K+ </a:t>
            </a:r>
            <a:r>
              <a:rPr lang="en-US" sz="2800" dirty="0" smtClean="0">
                <a:solidFill>
                  <a:srgbClr val="444444"/>
                </a:solidFill>
                <a:latin typeface="myriad-pro"/>
              </a:rPr>
              <a:t>in </a:t>
            </a:r>
            <a:r>
              <a:rPr lang="en-US" sz="2800" dirty="0">
                <a:solidFill>
                  <a:srgbClr val="444444"/>
                </a:solidFill>
                <a:latin typeface="myriad-pro"/>
              </a:rPr>
              <a:t>grants awarded to PTAs/schools for program efforts</a:t>
            </a:r>
          </a:p>
          <a:p>
            <a:pPr algn="just" fontAlgn="base"/>
            <a:endParaRPr lang="en-US" sz="2800" b="1" dirty="0" smtClean="0">
              <a:solidFill>
                <a:srgbClr val="004481"/>
              </a:solidFill>
              <a:latin typeface="myriad-pro"/>
            </a:endParaRPr>
          </a:p>
          <a:p>
            <a:pPr algn="just" fontAlgn="base"/>
            <a:r>
              <a:rPr lang="en-US" sz="2800" b="1" dirty="0" smtClean="0">
                <a:solidFill>
                  <a:srgbClr val="004481"/>
                </a:solidFill>
                <a:latin typeface="myriad-pro"/>
              </a:rPr>
              <a:t>69% - </a:t>
            </a:r>
            <a:r>
              <a:rPr lang="en-US" sz="2800" dirty="0" smtClean="0">
                <a:solidFill>
                  <a:srgbClr val="444444"/>
                </a:solidFill>
                <a:latin typeface="myriad-pro"/>
              </a:rPr>
              <a:t>of </a:t>
            </a:r>
            <a:r>
              <a:rPr lang="en-US" sz="2800" dirty="0">
                <a:solidFill>
                  <a:srgbClr val="444444"/>
                </a:solidFill>
                <a:latin typeface="myriad-pro"/>
              </a:rPr>
              <a:t>dues spent on programs for PTAs and </a:t>
            </a:r>
            <a:r>
              <a:rPr lang="en-US" sz="2800" dirty="0" smtClean="0">
                <a:solidFill>
                  <a:srgbClr val="444444"/>
                </a:solidFill>
                <a:latin typeface="myriad-pro"/>
              </a:rPr>
              <a:t>families</a:t>
            </a:r>
            <a:endParaRPr lang="en-US" b="0" i="0" dirty="0">
              <a:solidFill>
                <a:srgbClr val="444444"/>
              </a:solidFill>
              <a:effectLst/>
              <a:latin typeface="myriad-pro"/>
            </a:endParaRPr>
          </a:p>
          <a:p>
            <a:pPr algn="just" fontAlgn="base"/>
            <a:endParaRPr lang="en-US" dirty="0" smtClean="0">
              <a:solidFill>
                <a:srgbClr val="444444"/>
              </a:solidFill>
              <a:latin typeface="myriad-pro"/>
            </a:endParaRPr>
          </a:p>
          <a:p>
            <a:pPr algn="just" fontAlgn="base"/>
            <a:endParaRPr lang="en-US" b="0" i="0" dirty="0">
              <a:solidFill>
                <a:srgbClr val="444444"/>
              </a:solidFill>
              <a:effectLst/>
              <a:latin typeface="myriad-pro"/>
            </a:endParaRPr>
          </a:p>
          <a:p>
            <a:pPr algn="just" fontAlgn="base"/>
            <a:endParaRPr lang="en-US" dirty="0" smtClean="0">
              <a:solidFill>
                <a:srgbClr val="444444"/>
              </a:solidFill>
              <a:latin typeface="myriad-pro"/>
            </a:endParaRPr>
          </a:p>
          <a:p>
            <a:pPr algn="just" fontAlgn="base"/>
            <a:r>
              <a:rPr lang="en-US" b="0" i="0" dirty="0" smtClean="0">
                <a:solidFill>
                  <a:srgbClr val="444444"/>
                </a:solidFill>
                <a:effectLst/>
                <a:latin typeface="myriad-pro"/>
              </a:rPr>
              <a:t>Source: pta.org</a:t>
            </a:r>
            <a:endParaRPr lang="en-US" b="0" i="0" dirty="0">
              <a:solidFill>
                <a:srgbClr val="444444"/>
              </a:solidFill>
              <a:effectLst/>
              <a:latin typeface="myriad-pro"/>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4265812982"/>
              </p:ext>
            </p:extLst>
          </p:nvPr>
        </p:nvGraphicFramePr>
        <p:xfrm>
          <a:off x="1905000" y="1679302"/>
          <a:ext cx="13487400" cy="7475493"/>
        </p:xfrm>
        <a:graphic>
          <a:graphicData uri="http://schemas.openxmlformats.org/drawingml/2006/chart">
            <c:chart xmlns:c="http://schemas.openxmlformats.org/drawingml/2006/chart" xmlns:r="http://schemas.openxmlformats.org/officeDocument/2006/relationships" r:id="rId3"/>
          </a:graphicData>
        </a:graphic>
      </p:graphicFrame>
      <p:sp>
        <p:nvSpPr>
          <p:cNvPr id="8" name="object 2"/>
          <p:cNvSpPr/>
          <p:nvPr/>
        </p:nvSpPr>
        <p:spPr>
          <a:xfrm>
            <a:off x="0" y="12"/>
            <a:ext cx="18288000" cy="1602346"/>
          </a:xfrm>
          <a:custGeom>
            <a:avLst/>
            <a:gdLst/>
            <a:ahLst/>
            <a:cxnLst/>
            <a:rect l="l" t="t" r="r" b="b"/>
            <a:pathLst>
              <a:path w="18288000" h="3810000">
                <a:moveTo>
                  <a:pt x="0" y="0"/>
                </a:moveTo>
                <a:lnTo>
                  <a:pt x="18287999" y="0"/>
                </a:lnTo>
                <a:lnTo>
                  <a:pt x="18287999" y="3809999"/>
                </a:lnTo>
                <a:lnTo>
                  <a:pt x="0" y="3809999"/>
                </a:lnTo>
                <a:lnTo>
                  <a:pt x="0" y="0"/>
                </a:lnTo>
                <a:close/>
              </a:path>
            </a:pathLst>
          </a:custGeom>
          <a:solidFill>
            <a:srgbClr val="001C37"/>
          </a:solidFill>
        </p:spPr>
        <p:txBody>
          <a:bodyPr wrap="square" lIns="0" tIns="0" rIns="0" bIns="0" rtlCol="0"/>
          <a:lstStyle/>
          <a:p>
            <a:endParaRPr dirty="0"/>
          </a:p>
        </p:txBody>
      </p:sp>
      <p:sp>
        <p:nvSpPr>
          <p:cNvPr id="9" name="object 13"/>
          <p:cNvSpPr txBox="1">
            <a:spLocks/>
          </p:cNvSpPr>
          <p:nvPr/>
        </p:nvSpPr>
        <p:spPr>
          <a:xfrm>
            <a:off x="533400" y="217692"/>
            <a:ext cx="17145000" cy="1243930"/>
          </a:xfrm>
          <a:prstGeom prst="rect">
            <a:avLst/>
          </a:prstGeom>
        </p:spPr>
        <p:txBody>
          <a:bodyPr vert="horz" wrap="square" lIns="0" tIns="12700" rIns="0" bIns="0" rtlCol="0">
            <a:spAutoFit/>
          </a:bodyPr>
          <a:lstStyle>
            <a:lvl1pPr>
              <a:defRPr sz="6000" b="1" i="0">
                <a:solidFill>
                  <a:srgbClr val="F5F6F0"/>
                </a:solidFill>
                <a:latin typeface="Arial"/>
                <a:ea typeface="+mj-ea"/>
                <a:cs typeface="Arial"/>
              </a:defRPr>
            </a:lvl1pPr>
          </a:lstStyle>
          <a:p>
            <a:pPr marL="12700" algn="ctr">
              <a:spcBef>
                <a:spcPts val="100"/>
              </a:spcBef>
            </a:pPr>
            <a:r>
              <a:rPr lang="en-US" sz="8000" dirty="0">
                <a:latin typeface="Open Sans" panose="020B0606030504020204"/>
              </a:rPr>
              <a:t>Where Are PTAs Located</a:t>
            </a:r>
            <a:r>
              <a:rPr lang="en-US" sz="8000" dirty="0" smtClean="0">
                <a:latin typeface="Open Sans" panose="020B0606030504020204"/>
              </a:rPr>
              <a:t>?</a:t>
            </a:r>
            <a:endParaRPr lang="en-US" sz="7500" kern="0" dirty="0">
              <a:solidFill>
                <a:schemeClr val="bg1"/>
              </a:solidFill>
              <a:latin typeface="Open Sans" panose="020B0606030504020204"/>
              <a:cs typeface="Open Sans"/>
            </a:endParaRPr>
          </a:p>
        </p:txBody>
      </p:sp>
    </p:spTree>
    <p:extLst>
      <p:ext uri="{BB962C8B-B14F-4D97-AF65-F5344CB8AC3E}">
        <p14:creationId xmlns:p14="http://schemas.microsoft.com/office/powerpoint/2010/main" val="23115469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21048" y="320639"/>
            <a:ext cx="9799352" cy="1166986"/>
          </a:xfrm>
          <a:prstGeom prst="rect">
            <a:avLst/>
          </a:prstGeom>
        </p:spPr>
        <p:txBody>
          <a:bodyPr vert="horz" wrap="square" lIns="0" tIns="12700" rIns="0" bIns="0" rtlCol="0">
            <a:spAutoFit/>
          </a:bodyPr>
          <a:lstStyle/>
          <a:p>
            <a:pPr marL="12700">
              <a:lnSpc>
                <a:spcPct val="100000"/>
              </a:lnSpc>
              <a:spcBef>
                <a:spcPts val="100"/>
              </a:spcBef>
            </a:pPr>
            <a:r>
              <a:rPr lang="en-US" sz="7500" spc="-105" dirty="0" smtClean="0">
                <a:solidFill>
                  <a:srgbClr val="001D38"/>
                </a:solidFill>
                <a:latin typeface="Palatino Linotype"/>
                <a:cs typeface="Palatino Linotype"/>
              </a:rPr>
              <a:t>PTO Summary</a:t>
            </a:r>
            <a:endParaRPr sz="7500" dirty="0">
              <a:solidFill>
                <a:srgbClr val="001D38"/>
              </a:solidFill>
              <a:latin typeface="Palatino Linotype"/>
              <a:cs typeface="Palatino Linotype"/>
            </a:endParaRPr>
          </a:p>
        </p:txBody>
      </p:sp>
      <p:sp>
        <p:nvSpPr>
          <p:cNvPr id="4" name="object 4"/>
          <p:cNvSpPr txBox="1"/>
          <p:nvPr/>
        </p:nvSpPr>
        <p:spPr>
          <a:xfrm>
            <a:off x="905481" y="1743527"/>
            <a:ext cx="10058400" cy="681597"/>
          </a:xfrm>
          <a:prstGeom prst="rect">
            <a:avLst/>
          </a:prstGeom>
          <a:solidFill>
            <a:srgbClr val="00216E"/>
          </a:solidFill>
        </p:spPr>
        <p:txBody>
          <a:bodyPr vert="horz" wrap="square" lIns="0" tIns="141605" rIns="0" bIns="0" rtlCol="0">
            <a:spAutoFit/>
          </a:bodyPr>
          <a:lstStyle/>
          <a:p>
            <a:pPr marL="267335">
              <a:lnSpc>
                <a:spcPct val="100000"/>
              </a:lnSpc>
              <a:spcBef>
                <a:spcPts val="1115"/>
              </a:spcBef>
            </a:pPr>
            <a:endParaRPr sz="3500" dirty="0">
              <a:latin typeface="Open Sans"/>
              <a:cs typeface="Open Sans"/>
            </a:endParaRPr>
          </a:p>
        </p:txBody>
      </p:sp>
      <p:sp>
        <p:nvSpPr>
          <p:cNvPr id="5" name="object 5"/>
          <p:cNvSpPr/>
          <p:nvPr/>
        </p:nvSpPr>
        <p:spPr>
          <a:xfrm>
            <a:off x="0" y="9002898"/>
            <a:ext cx="18288000" cy="1285875"/>
          </a:xfrm>
          <a:custGeom>
            <a:avLst/>
            <a:gdLst/>
            <a:ahLst/>
            <a:cxnLst/>
            <a:rect l="l" t="t" r="r" b="b"/>
            <a:pathLst>
              <a:path w="18288000" h="1285875">
                <a:moveTo>
                  <a:pt x="0" y="0"/>
                </a:moveTo>
                <a:lnTo>
                  <a:pt x="18287999" y="0"/>
                </a:lnTo>
                <a:lnTo>
                  <a:pt x="18287999" y="1285874"/>
                </a:lnTo>
                <a:lnTo>
                  <a:pt x="0" y="1285874"/>
                </a:lnTo>
                <a:lnTo>
                  <a:pt x="0" y="0"/>
                </a:lnTo>
                <a:close/>
              </a:path>
            </a:pathLst>
          </a:custGeom>
          <a:solidFill>
            <a:srgbClr val="FFFFFF"/>
          </a:solidFill>
        </p:spPr>
        <p:txBody>
          <a:bodyPr wrap="square" lIns="0" tIns="0" rIns="0" bIns="0" rtlCol="0"/>
          <a:lstStyle/>
          <a:p>
            <a:endParaRPr dirty="0"/>
          </a:p>
        </p:txBody>
      </p:sp>
      <p:sp>
        <p:nvSpPr>
          <p:cNvPr id="8" name="object 8"/>
          <p:cNvSpPr txBox="1"/>
          <p:nvPr/>
        </p:nvSpPr>
        <p:spPr>
          <a:xfrm>
            <a:off x="1063336" y="2837629"/>
            <a:ext cx="9570752" cy="655308"/>
          </a:xfrm>
          <a:prstGeom prst="rect">
            <a:avLst/>
          </a:prstGeom>
        </p:spPr>
        <p:txBody>
          <a:bodyPr vert="horz" wrap="square" lIns="0" tIns="191770" rIns="0" bIns="0" rtlCol="0">
            <a:spAutoFit/>
          </a:bodyPr>
          <a:lstStyle/>
          <a:p>
            <a:endParaRPr lang="en-US" sz="3000" dirty="0">
              <a:latin typeface="Open Sans" panose="020B0606030504020204"/>
            </a:endParaRPr>
          </a:p>
        </p:txBody>
      </p:sp>
      <p:sp>
        <p:nvSpPr>
          <p:cNvPr id="11" name="object 3"/>
          <p:cNvSpPr/>
          <p:nvPr/>
        </p:nvSpPr>
        <p:spPr>
          <a:xfrm>
            <a:off x="13868400" y="9410700"/>
            <a:ext cx="3629024" cy="761999"/>
          </a:xfrm>
          <a:prstGeom prst="rect">
            <a:avLst/>
          </a:prstGeom>
          <a:blipFill>
            <a:blip r:embed="rId2" cstate="print"/>
            <a:stretch>
              <a:fillRect/>
            </a:stretch>
          </a:blipFill>
        </p:spPr>
        <p:txBody>
          <a:bodyPr wrap="square" lIns="0" tIns="0" rIns="0" bIns="0" rtlCol="0"/>
          <a:lstStyle/>
          <a:p>
            <a:endParaRPr dirty="0"/>
          </a:p>
        </p:txBody>
      </p:sp>
      <p:pic>
        <p:nvPicPr>
          <p:cNvPr id="2" name="Picture 1"/>
          <p:cNvPicPr>
            <a:picLocks noChangeAspect="1"/>
          </p:cNvPicPr>
          <p:nvPr/>
        </p:nvPicPr>
        <p:blipFill>
          <a:blip r:embed="rId3"/>
          <a:stretch>
            <a:fillRect/>
          </a:stretch>
        </p:blipFill>
        <p:spPr>
          <a:xfrm>
            <a:off x="12573000" y="3238500"/>
            <a:ext cx="4550343" cy="2362200"/>
          </a:xfrm>
          <a:prstGeom prst="rect">
            <a:avLst/>
          </a:prstGeom>
        </p:spPr>
      </p:pic>
      <p:sp>
        <p:nvSpPr>
          <p:cNvPr id="6" name="Rectangle 5"/>
          <p:cNvSpPr/>
          <p:nvPr/>
        </p:nvSpPr>
        <p:spPr>
          <a:xfrm>
            <a:off x="891524" y="2849939"/>
            <a:ext cx="10058400" cy="6063198"/>
          </a:xfrm>
          <a:prstGeom prst="rect">
            <a:avLst/>
          </a:prstGeom>
        </p:spPr>
        <p:txBody>
          <a:bodyPr wrap="square">
            <a:spAutoFit/>
          </a:bodyPr>
          <a:lstStyle/>
          <a:p>
            <a:pPr marL="457200" indent="-457200" algn="just">
              <a:buFont typeface="Arial" panose="020B0604020202020204" pitchFamily="34" charset="0"/>
              <a:buChar char="•"/>
            </a:pPr>
            <a:r>
              <a:rPr lang="en-US" sz="3200" dirty="0" smtClean="0">
                <a:solidFill>
                  <a:srgbClr val="000000"/>
                </a:solidFill>
                <a:latin typeface="Open Sans" panose="020B0606030504020204"/>
              </a:rPr>
              <a:t>The PTO are independent and can be set up for a specific school or district.</a:t>
            </a:r>
          </a:p>
          <a:p>
            <a:pPr marL="457200" indent="-457200" algn="just">
              <a:buFont typeface="Arial" panose="020B0604020202020204" pitchFamily="34" charset="0"/>
              <a:buChar char="•"/>
            </a:pPr>
            <a:r>
              <a:rPr lang="en-US" sz="3200" dirty="0" smtClean="0">
                <a:solidFill>
                  <a:srgbClr val="000000"/>
                </a:solidFill>
                <a:latin typeface="Open Sans" panose="020B0606030504020204"/>
              </a:rPr>
              <a:t>The </a:t>
            </a:r>
            <a:r>
              <a:rPr lang="en-US" sz="3200" dirty="0">
                <a:solidFill>
                  <a:srgbClr val="000000"/>
                </a:solidFill>
                <a:latin typeface="Open Sans" panose="020B0606030504020204"/>
              </a:rPr>
              <a:t>PTO has more freedom to choose their role in the parental involvement building aspect, however, their resources may be more limited</a:t>
            </a:r>
            <a:r>
              <a:rPr lang="en-US" sz="3200" dirty="0" smtClean="0">
                <a:solidFill>
                  <a:srgbClr val="000000"/>
                </a:solidFill>
                <a:latin typeface="Open Sans" panose="020B0606030504020204"/>
              </a:rPr>
              <a:t>.</a:t>
            </a:r>
          </a:p>
          <a:p>
            <a:pPr marL="457200" indent="-457200" algn="just">
              <a:buFont typeface="Arial" panose="020B0604020202020204" pitchFamily="34" charset="0"/>
              <a:buChar char="•"/>
            </a:pPr>
            <a:r>
              <a:rPr lang="en-US" sz="3200" dirty="0" smtClean="0">
                <a:solidFill>
                  <a:srgbClr val="000000"/>
                </a:solidFill>
                <a:latin typeface="Open Sans" panose="020B0606030504020204"/>
              </a:rPr>
              <a:t>Previously, PTO organizations had very few resources but now have ample through </a:t>
            </a:r>
            <a:r>
              <a:rPr lang="en-US" sz="3200" dirty="0" smtClean="0">
                <a:solidFill>
                  <a:srgbClr val="000000"/>
                </a:solidFill>
                <a:latin typeface="Open Sans" panose="020B0606030504020204"/>
                <a:hlinkClick r:id="rId4"/>
              </a:rPr>
              <a:t>www.PTOtoday.com</a:t>
            </a:r>
            <a:r>
              <a:rPr lang="en-US" sz="3200" dirty="0" smtClean="0">
                <a:solidFill>
                  <a:srgbClr val="000000"/>
                </a:solidFill>
                <a:latin typeface="Open Sans" panose="020B0606030504020204"/>
              </a:rPr>
              <a:t>.</a:t>
            </a:r>
          </a:p>
          <a:p>
            <a:pPr marL="457200" indent="-457200" algn="just">
              <a:buFont typeface="Arial" panose="020B0604020202020204" pitchFamily="34" charset="0"/>
              <a:buChar char="•"/>
            </a:pPr>
            <a:r>
              <a:rPr lang="en-US" sz="3200" dirty="0" smtClean="0">
                <a:solidFill>
                  <a:srgbClr val="000000"/>
                </a:solidFill>
                <a:latin typeface="Open Sans" panose="020B0606030504020204"/>
              </a:rPr>
              <a:t>Given lack of guidance there is a greater risk that fraud may occur.</a:t>
            </a:r>
          </a:p>
          <a:p>
            <a:pPr marL="457200" indent="-457200" algn="just">
              <a:buFont typeface="Arial" panose="020B0604020202020204" pitchFamily="34" charset="0"/>
              <a:buChar char="•"/>
            </a:pPr>
            <a:endParaRPr lang="en-US" sz="3200" dirty="0">
              <a:solidFill>
                <a:srgbClr val="000000"/>
              </a:solidFill>
              <a:latin typeface="Open Sans" panose="020B0606030504020204"/>
            </a:endParaRPr>
          </a:p>
          <a:p>
            <a:r>
              <a:rPr lang="en-US" dirty="0">
                <a:solidFill>
                  <a:srgbClr val="000000"/>
                </a:solidFill>
                <a:latin typeface="Georgia" panose="02040502050405020303" pitchFamily="18" charset="0"/>
              </a:rPr>
              <a:t/>
            </a:r>
            <a:br>
              <a:rPr lang="en-US" dirty="0">
                <a:solidFill>
                  <a:srgbClr val="000000"/>
                </a:solidFill>
                <a:latin typeface="Georgia" panose="02040502050405020303" pitchFamily="18" charset="0"/>
              </a:rPr>
            </a:br>
            <a:endParaRPr lang="en-US" dirty="0"/>
          </a:p>
        </p:txBody>
      </p:sp>
    </p:spTree>
    <p:extLst>
      <p:ext uri="{BB962C8B-B14F-4D97-AF65-F5344CB8AC3E}">
        <p14:creationId xmlns:p14="http://schemas.microsoft.com/office/powerpoint/2010/main" val="24451702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438400" y="266700"/>
            <a:ext cx="13792199" cy="9093480"/>
          </a:xfrm>
          <a:prstGeom prst="rect">
            <a:avLst/>
          </a:prstGeom>
        </p:spPr>
      </p:pic>
    </p:spTree>
    <p:extLst>
      <p:ext uri="{BB962C8B-B14F-4D97-AF65-F5344CB8AC3E}">
        <p14:creationId xmlns:p14="http://schemas.microsoft.com/office/powerpoint/2010/main" val="2599517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342900"/>
            <a:ext cx="16098546" cy="8772887"/>
          </a:xfrm>
          <a:prstGeom prst="rect">
            <a:avLst/>
          </a:prstGeom>
        </p:spPr>
      </p:pic>
    </p:spTree>
    <p:extLst>
      <p:ext uri="{BB962C8B-B14F-4D97-AF65-F5344CB8AC3E}">
        <p14:creationId xmlns:p14="http://schemas.microsoft.com/office/powerpoint/2010/main" val="885037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1" y="412750"/>
            <a:ext cx="15544799" cy="1714500"/>
          </a:xfrm>
        </p:spPr>
        <p:txBody>
          <a:bodyPr/>
          <a:lstStyle/>
          <a:p>
            <a:r>
              <a:rPr lang="en-US" dirty="0" smtClean="0"/>
              <a:t>Resources</a:t>
            </a:r>
            <a:endParaRPr lang="en-US" dirty="0"/>
          </a:p>
        </p:txBody>
      </p:sp>
      <p:sp>
        <p:nvSpPr>
          <p:cNvPr id="3" name="Content Placeholder 2"/>
          <p:cNvSpPr>
            <a:spLocks noGrp="1"/>
          </p:cNvSpPr>
          <p:nvPr>
            <p:ph idx="4294967295"/>
          </p:nvPr>
        </p:nvSpPr>
        <p:spPr>
          <a:xfrm>
            <a:off x="1066801" y="2171700"/>
            <a:ext cx="15544799" cy="7200900"/>
          </a:xfrm>
        </p:spPr>
        <p:txBody>
          <a:bodyPr>
            <a:normAutofit/>
          </a:bodyPr>
          <a:lstStyle/>
          <a:p>
            <a:pPr>
              <a:spcBef>
                <a:spcPts val="1500"/>
              </a:spcBef>
              <a:spcAft>
                <a:spcPts val="1500"/>
              </a:spcAft>
              <a:buClr>
                <a:srgbClr val="996600"/>
              </a:buClr>
              <a:buSzPct val="100000"/>
            </a:pPr>
            <a:r>
              <a:rPr lang="en-US" sz="6000" dirty="0" smtClean="0">
                <a:hlinkClick r:id="rId3"/>
              </a:rPr>
              <a:t>www.pta.org</a:t>
            </a:r>
            <a:r>
              <a:rPr lang="en-US" sz="6000" dirty="0" smtClean="0"/>
              <a:t> (National PTA)</a:t>
            </a:r>
          </a:p>
          <a:p>
            <a:pPr>
              <a:spcBef>
                <a:spcPts val="1500"/>
              </a:spcBef>
              <a:spcAft>
                <a:spcPts val="1500"/>
              </a:spcAft>
              <a:buClr>
                <a:srgbClr val="996600"/>
              </a:buClr>
              <a:buSzPct val="100000"/>
            </a:pPr>
            <a:r>
              <a:rPr lang="en-US" sz="6000" dirty="0" smtClean="0">
                <a:hlinkClick r:id="rId4"/>
              </a:rPr>
              <a:t>www.vapta.org</a:t>
            </a:r>
            <a:r>
              <a:rPr lang="en-US" sz="6000" dirty="0" smtClean="0"/>
              <a:t> (Virginia PTA Group)</a:t>
            </a:r>
          </a:p>
          <a:p>
            <a:pPr>
              <a:spcBef>
                <a:spcPts val="1500"/>
              </a:spcBef>
              <a:spcAft>
                <a:spcPts val="1500"/>
              </a:spcAft>
              <a:buClr>
                <a:srgbClr val="996600"/>
              </a:buClr>
              <a:buSzPct val="100000"/>
            </a:pPr>
            <a:r>
              <a:rPr lang="en-US" sz="6000" dirty="0" smtClean="0">
                <a:hlinkClick r:id="rId5"/>
              </a:rPr>
              <a:t>www.ptotoday.com</a:t>
            </a:r>
            <a:r>
              <a:rPr lang="en-US" sz="6000" dirty="0" smtClean="0"/>
              <a:t> (PTO resources)</a:t>
            </a:r>
          </a:p>
          <a:p>
            <a:endParaRPr lang="en-US" dirty="0"/>
          </a:p>
        </p:txBody>
      </p:sp>
    </p:spTree>
    <p:extLst>
      <p:ext uri="{BB962C8B-B14F-4D97-AF65-F5344CB8AC3E}">
        <p14:creationId xmlns:p14="http://schemas.microsoft.com/office/powerpoint/2010/main" val="1148820482"/>
      </p:ext>
    </p:extLst>
  </p:cSld>
  <p:clrMapOvr>
    <a:overrideClrMapping bg1="lt1" tx1="dk1" bg2="lt2" tx2="dk2" accent1="accent1" accent2="accent2" accent3="accent3" accent4="accent4" accent5="accent5" accent6="accent6" hlink="hlink" folHlink="folHlink"/>
  </p:clrMapOvr>
  <p:transition spd="med">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95400" y="2400300"/>
            <a:ext cx="15163800" cy="7200900"/>
          </a:xfrm>
        </p:spPr>
        <p:txBody>
          <a:bodyPr>
            <a:normAutofit/>
          </a:bodyPr>
          <a:lstStyle/>
          <a:p>
            <a:pPr algn="just">
              <a:buClr>
                <a:srgbClr val="996600"/>
              </a:buClr>
              <a:buSzPct val="100000"/>
            </a:pPr>
            <a:r>
              <a:rPr lang="en-US" sz="6000" dirty="0" smtClean="0"/>
              <a:t>Although, there are some websites and groups out there providing assistance such as </a:t>
            </a:r>
            <a:r>
              <a:rPr lang="en-US" sz="6000" dirty="0" smtClean="0">
                <a:hlinkClick r:id="rId3"/>
              </a:rPr>
              <a:t>www.ptotoday.com</a:t>
            </a:r>
            <a:r>
              <a:rPr lang="en-US" sz="6000" dirty="0" smtClean="0"/>
              <a:t> there are others forming these groups with little or no guidance.</a:t>
            </a:r>
          </a:p>
          <a:p>
            <a:pPr>
              <a:buNone/>
            </a:pPr>
            <a:endParaRPr lang="en-US" sz="6000" dirty="0"/>
          </a:p>
        </p:txBody>
      </p:sp>
      <p:sp>
        <p:nvSpPr>
          <p:cNvPr id="2" name="Title 1"/>
          <p:cNvSpPr>
            <a:spLocks noGrp="1"/>
          </p:cNvSpPr>
          <p:nvPr>
            <p:ph type="title" idx="4294967295"/>
          </p:nvPr>
        </p:nvSpPr>
        <p:spPr>
          <a:xfrm>
            <a:off x="1295400" y="419100"/>
            <a:ext cx="15163800" cy="1714500"/>
          </a:xfrm>
        </p:spPr>
        <p:txBody>
          <a:bodyPr>
            <a:normAutofit/>
          </a:bodyPr>
          <a:lstStyle/>
          <a:p>
            <a:r>
              <a:rPr lang="en-US" dirty="0" smtClean="0"/>
              <a:t>PTOs and other Similar Organizations</a:t>
            </a:r>
            <a:endParaRPr lang="en-US" dirty="0"/>
          </a:p>
        </p:txBody>
      </p:sp>
    </p:spTree>
    <p:extLst>
      <p:ext uri="{BB962C8B-B14F-4D97-AF65-F5344CB8AC3E}">
        <p14:creationId xmlns:p14="http://schemas.microsoft.com/office/powerpoint/2010/main" val="3291564029"/>
      </p:ext>
    </p:extLst>
  </p:cSld>
  <p:clrMapOvr>
    <a:overrideClrMapping bg1="lt1" tx1="dk1" bg2="lt2" tx2="dk2" accent1="accent1" accent2="accent2" accent3="accent3" accent4="accent4" accent5="accent5" accent6="accent6" hlink="hlink" folHlink="folHlink"/>
  </p:clrMapOvr>
  <p:transition spd="med">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38201" y="2171700"/>
            <a:ext cx="15239999" cy="7200900"/>
          </a:xfrm>
        </p:spPr>
        <p:txBody>
          <a:bodyPr/>
          <a:lstStyle/>
          <a:p>
            <a:pPr algn="just">
              <a:buClr>
                <a:srgbClr val="996600"/>
              </a:buClr>
            </a:pPr>
            <a:r>
              <a:rPr lang="en-US" sz="6000" dirty="0" smtClean="0"/>
              <a:t>By providing assistance throughout the process:</a:t>
            </a:r>
          </a:p>
          <a:p>
            <a:pPr lvl="1" algn="just">
              <a:buClr>
                <a:srgbClr val="996600"/>
              </a:buClr>
            </a:pPr>
            <a:r>
              <a:rPr lang="en-US" sz="6000" dirty="0" smtClean="0"/>
              <a:t>Initial Information Gathering and Planning</a:t>
            </a:r>
          </a:p>
          <a:p>
            <a:pPr lvl="1" algn="just">
              <a:buClr>
                <a:srgbClr val="996600"/>
              </a:buClr>
            </a:pPr>
            <a:r>
              <a:rPr lang="en-US" sz="6000" dirty="0" smtClean="0"/>
              <a:t>Setting up the Organization</a:t>
            </a:r>
          </a:p>
          <a:p>
            <a:pPr lvl="1" algn="just">
              <a:buClr>
                <a:srgbClr val="996600"/>
              </a:buClr>
            </a:pPr>
            <a:r>
              <a:rPr lang="en-US" sz="6000" dirty="0" smtClean="0"/>
              <a:t>Encourage Participation</a:t>
            </a:r>
          </a:p>
          <a:p>
            <a:pPr lvl="1" algn="just">
              <a:buClr>
                <a:srgbClr val="996600"/>
              </a:buClr>
            </a:pPr>
            <a:r>
              <a:rPr lang="en-US" sz="6000" dirty="0" smtClean="0"/>
              <a:t>Maturing Organization</a:t>
            </a:r>
          </a:p>
          <a:p>
            <a:pPr lvl="1"/>
            <a:endParaRPr lang="en-US" dirty="0"/>
          </a:p>
        </p:txBody>
      </p:sp>
      <p:sp>
        <p:nvSpPr>
          <p:cNvPr id="2" name="Title 1"/>
          <p:cNvSpPr>
            <a:spLocks noGrp="1"/>
          </p:cNvSpPr>
          <p:nvPr>
            <p:ph type="title" idx="4294967295"/>
          </p:nvPr>
        </p:nvSpPr>
        <p:spPr>
          <a:xfrm>
            <a:off x="838201" y="412750"/>
            <a:ext cx="15239999" cy="1714500"/>
          </a:xfrm>
        </p:spPr>
        <p:txBody>
          <a:bodyPr/>
          <a:lstStyle/>
          <a:p>
            <a:r>
              <a:rPr lang="en-US" dirty="0" smtClean="0"/>
              <a:t>How Can You Help?</a:t>
            </a:r>
            <a:endParaRPr lang="en-US" dirty="0"/>
          </a:p>
        </p:txBody>
      </p:sp>
      <p:pic>
        <p:nvPicPr>
          <p:cNvPr id="19458" name="Picture 2" descr="http://reuvencarlyle36.files.wordpress.com/2009/06/debell-discussion.jpg"/>
          <p:cNvPicPr>
            <a:picLocks noChangeAspect="1" noChangeArrowheads="1"/>
          </p:cNvPicPr>
          <p:nvPr/>
        </p:nvPicPr>
        <p:blipFill>
          <a:blip r:embed="rId3" cstate="print"/>
          <a:srcRect/>
          <a:stretch>
            <a:fillRect/>
          </a:stretch>
        </p:blipFill>
        <p:spPr bwMode="auto">
          <a:xfrm>
            <a:off x="10858500" y="6172200"/>
            <a:ext cx="4327110" cy="2850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443214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800" decel="100000"/>
                                        <p:tgtEl>
                                          <p:spTgt spid="3">
                                            <p:txEl>
                                              <p:pRg st="1" end="1"/>
                                            </p:txEl>
                                          </p:spTgt>
                                        </p:tgtEl>
                                      </p:cBhvr>
                                    </p:animEffect>
                                    <p:anim calcmode="lin" valueType="num">
                                      <p:cBhvr>
                                        <p:cTn id="8"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800" decel="100000"/>
                                        <p:tgtEl>
                                          <p:spTgt spid="3">
                                            <p:txEl>
                                              <p:pRg st="2" end="2"/>
                                            </p:txEl>
                                          </p:spTgt>
                                        </p:tgtEl>
                                      </p:cBhvr>
                                    </p:animEffect>
                                    <p:anim calcmode="lin" valueType="num">
                                      <p:cBhvr>
                                        <p:cTn id="18"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1000" fill="hold"/>
                                        <p:tgtEl>
                                          <p:spTgt spid="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1000" fill="hold"/>
                                        <p:tgtEl>
                                          <p:spTgt spid="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1000" fill="hold"/>
                                        <p:tgtEl>
                                          <p:spTgt spid="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heel(4)">
                                      <p:cBhvr>
                                        <p:cTn id="35"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00201" y="2400300"/>
            <a:ext cx="14020799" cy="7200900"/>
          </a:xfrm>
        </p:spPr>
        <p:txBody>
          <a:bodyPr>
            <a:normAutofit/>
          </a:bodyPr>
          <a:lstStyle/>
          <a:p>
            <a:pPr algn="just">
              <a:buClr>
                <a:srgbClr val="996600"/>
              </a:buClr>
            </a:pPr>
            <a:r>
              <a:rPr lang="en-US" sz="5400" dirty="0" smtClean="0"/>
              <a:t>Gather a small group of like-minded parents</a:t>
            </a:r>
          </a:p>
          <a:p>
            <a:pPr lvl="1" algn="just">
              <a:buClr>
                <a:srgbClr val="996600"/>
              </a:buClr>
            </a:pPr>
            <a:r>
              <a:rPr lang="en-US" sz="5400" dirty="0" smtClean="0"/>
              <a:t>Share ideas as to why you want to start the group</a:t>
            </a:r>
          </a:p>
          <a:p>
            <a:pPr algn="just">
              <a:buClr>
                <a:srgbClr val="996600"/>
              </a:buClr>
            </a:pPr>
            <a:r>
              <a:rPr lang="en-US" sz="5400" dirty="0" smtClean="0"/>
              <a:t>Develop a purpose or mission statement for your PTO</a:t>
            </a:r>
          </a:p>
          <a:p>
            <a:pPr lvl="1" algn="just">
              <a:buClr>
                <a:srgbClr val="996600"/>
              </a:buClr>
            </a:pPr>
            <a:r>
              <a:rPr lang="en-US" sz="5400" dirty="0" smtClean="0"/>
              <a:t>Broad description of what you see as the core reason you’re forming a group.</a:t>
            </a:r>
            <a:endParaRPr lang="en-US" sz="5400" dirty="0"/>
          </a:p>
        </p:txBody>
      </p:sp>
      <p:sp>
        <p:nvSpPr>
          <p:cNvPr id="2" name="Title 1"/>
          <p:cNvSpPr>
            <a:spLocks noGrp="1"/>
          </p:cNvSpPr>
          <p:nvPr>
            <p:ph type="title" idx="4294967295"/>
          </p:nvPr>
        </p:nvSpPr>
        <p:spPr>
          <a:xfrm>
            <a:off x="1600200" y="412750"/>
            <a:ext cx="14630399" cy="1714500"/>
          </a:xfrm>
        </p:spPr>
        <p:txBody>
          <a:bodyPr>
            <a:normAutofit/>
          </a:bodyPr>
          <a:lstStyle/>
          <a:p>
            <a:r>
              <a:rPr lang="en-US" dirty="0" smtClean="0"/>
              <a:t>Initial Information Gathering and Planning</a:t>
            </a:r>
            <a:endParaRPr lang="en-US" dirty="0"/>
          </a:p>
        </p:txBody>
      </p:sp>
    </p:spTree>
    <p:extLst>
      <p:ext uri="{BB962C8B-B14F-4D97-AF65-F5344CB8AC3E}">
        <p14:creationId xmlns:p14="http://schemas.microsoft.com/office/powerpoint/2010/main" val="3363667798"/>
      </p:ext>
    </p:extLst>
  </p:cSld>
  <p:clrMapOvr>
    <a:overrideClrMapping bg1="lt1" tx1="dk1" bg2="lt2" tx2="dk2" accent1="accent1" accent2="accent2" accent3="accent3" accent4="accent4" accent5="accent5" accent6="accent6" hlink="hlink" folHlink="folHlink"/>
  </p:clrMapOvr>
  <p:transition spd="med">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19201" y="2400300"/>
            <a:ext cx="14782799" cy="7200900"/>
          </a:xfrm>
        </p:spPr>
        <p:txBody>
          <a:bodyPr>
            <a:normAutofit/>
          </a:bodyPr>
          <a:lstStyle/>
          <a:p>
            <a:pPr algn="just">
              <a:buClr>
                <a:srgbClr val="996600"/>
              </a:buClr>
            </a:pPr>
            <a:r>
              <a:rPr lang="en-US" sz="4400" dirty="0" smtClean="0"/>
              <a:t>Brainstorm a list of benefits and a preliminary list of activities</a:t>
            </a:r>
          </a:p>
          <a:p>
            <a:pPr lvl="1" algn="just">
              <a:buClr>
                <a:srgbClr val="996600"/>
              </a:buClr>
            </a:pPr>
            <a:r>
              <a:rPr lang="en-US" sz="4400" dirty="0" smtClean="0"/>
              <a:t>Be sure to emphasize building parent involvement over fundraising</a:t>
            </a:r>
          </a:p>
          <a:p>
            <a:pPr algn="just">
              <a:buClr>
                <a:srgbClr val="996600"/>
              </a:buClr>
            </a:pPr>
            <a:r>
              <a:rPr lang="en-US" sz="4400" dirty="0" smtClean="0"/>
              <a:t>Brainstorm fundraising ideas</a:t>
            </a:r>
          </a:p>
          <a:p>
            <a:pPr lvl="1" algn="just">
              <a:buClr>
                <a:srgbClr val="996600"/>
              </a:buClr>
            </a:pPr>
            <a:r>
              <a:rPr lang="en-US" sz="4400" dirty="0" smtClean="0"/>
              <a:t>Always consider the return on investment</a:t>
            </a:r>
          </a:p>
          <a:p>
            <a:pPr algn="just">
              <a:buClr>
                <a:srgbClr val="996600"/>
              </a:buClr>
            </a:pPr>
            <a:r>
              <a:rPr lang="en-US" sz="4400" dirty="0" smtClean="0"/>
              <a:t>Adopt a fundraising policy</a:t>
            </a:r>
          </a:p>
          <a:p>
            <a:pPr lvl="1" algn="just">
              <a:buClr>
                <a:srgbClr val="996600"/>
              </a:buClr>
            </a:pPr>
            <a:r>
              <a:rPr lang="en-US" sz="4400" dirty="0" smtClean="0"/>
              <a:t>Having a reputation as a fundraising group will hurt your chances to grow.  Possibly limit to 2 a year</a:t>
            </a:r>
            <a:endParaRPr lang="en-US" sz="4400" dirty="0"/>
          </a:p>
        </p:txBody>
      </p:sp>
      <p:sp>
        <p:nvSpPr>
          <p:cNvPr id="2" name="Title 1"/>
          <p:cNvSpPr>
            <a:spLocks noGrp="1"/>
          </p:cNvSpPr>
          <p:nvPr>
            <p:ph type="title" idx="4294967295"/>
          </p:nvPr>
        </p:nvSpPr>
        <p:spPr>
          <a:xfrm>
            <a:off x="1143001" y="412750"/>
            <a:ext cx="14858999" cy="1714500"/>
          </a:xfrm>
        </p:spPr>
        <p:txBody>
          <a:bodyPr>
            <a:normAutofit/>
          </a:bodyPr>
          <a:lstStyle/>
          <a:p>
            <a:r>
              <a:rPr lang="en-US" dirty="0" smtClean="0"/>
              <a:t>Initial Information Gathering and Planning </a:t>
            </a:r>
            <a:r>
              <a:rPr lang="en-US" sz="4650" dirty="0"/>
              <a:t>(cont.)</a:t>
            </a:r>
          </a:p>
        </p:txBody>
      </p:sp>
    </p:spTree>
    <p:extLst>
      <p:ext uri="{BB962C8B-B14F-4D97-AF65-F5344CB8AC3E}">
        <p14:creationId xmlns:p14="http://schemas.microsoft.com/office/powerpoint/2010/main" val="9308946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2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2000"/>
                                        <p:tgtEl>
                                          <p:spTgt spid="3">
                                            <p:txEl>
                                              <p:pRg st="0" end="0"/>
                                            </p:txEl>
                                          </p:spTgt>
                                        </p:tgtEl>
                                      </p:cBhvr>
                                    </p:animEffect>
                                  </p:childTnLst>
                                </p:cTn>
                              </p:par>
                            </p:childTnLst>
                          </p:cTn>
                        </p:par>
                        <p:par>
                          <p:cTn id="10" fill="hold">
                            <p:stCondLst>
                              <p:cond delay="2000"/>
                            </p:stCondLst>
                            <p:childTnLst>
                              <p:par>
                                <p:cTn id="11" presetID="29"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4" dur="2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5" dur="2000"/>
                                        <p:tgtEl>
                                          <p:spTgt spid="3">
                                            <p:txEl>
                                              <p:pRg st="1" end="1"/>
                                            </p:txEl>
                                          </p:spTgt>
                                        </p:tgtEl>
                                      </p:cBhvr>
                                    </p:animEffect>
                                  </p:childTnLst>
                                </p:cTn>
                              </p:par>
                            </p:childTnLst>
                          </p:cTn>
                        </p:par>
                        <p:par>
                          <p:cTn id="16" fill="hold">
                            <p:stCondLst>
                              <p:cond delay="4000"/>
                            </p:stCondLst>
                            <p:childTnLst>
                              <p:par>
                                <p:cTn id="17" presetID="5" presetClass="entr" presetSubtype="1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heckerboard(across)">
                                      <p:cBhvr>
                                        <p:cTn id="19" dur="2000"/>
                                        <p:tgtEl>
                                          <p:spTgt spid="3">
                                            <p:txEl>
                                              <p:pRg st="2" end="2"/>
                                            </p:txEl>
                                          </p:spTgt>
                                        </p:tgtEl>
                                      </p:cBhvr>
                                    </p:animEffect>
                                  </p:childTnLst>
                                </p:cTn>
                              </p:par>
                            </p:childTnLst>
                          </p:cTn>
                        </p:par>
                        <p:par>
                          <p:cTn id="20" fill="hold">
                            <p:stCondLst>
                              <p:cond delay="6000"/>
                            </p:stCondLst>
                            <p:childTnLst>
                              <p:par>
                                <p:cTn id="21" presetID="5" presetClass="entr" presetSubtype="1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heckerboard(across)">
                                      <p:cBhvr>
                                        <p:cTn id="23" dur="2000"/>
                                        <p:tgtEl>
                                          <p:spTgt spid="3">
                                            <p:txEl>
                                              <p:pRg st="3" end="3"/>
                                            </p:txEl>
                                          </p:spTgt>
                                        </p:tgtEl>
                                      </p:cBhvr>
                                    </p:animEffect>
                                  </p:childTnLst>
                                </p:cTn>
                              </p:par>
                            </p:childTnLst>
                          </p:cTn>
                        </p:par>
                        <p:par>
                          <p:cTn id="24" fill="hold">
                            <p:stCondLst>
                              <p:cond delay="8000"/>
                            </p:stCondLst>
                            <p:childTnLst>
                              <p:par>
                                <p:cTn id="25" presetID="4" presetClass="entr" presetSubtype="16"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2000"/>
                                        <p:tgtEl>
                                          <p:spTgt spid="3">
                                            <p:txEl>
                                              <p:pRg st="4" end="4"/>
                                            </p:txEl>
                                          </p:spTgt>
                                        </p:tgtEl>
                                      </p:cBhvr>
                                    </p:animEffect>
                                  </p:childTnLst>
                                </p:cTn>
                              </p:par>
                            </p:childTnLst>
                          </p:cTn>
                        </p:par>
                        <p:par>
                          <p:cTn id="28" fill="hold">
                            <p:stCondLst>
                              <p:cond delay="10000"/>
                            </p:stCondLst>
                            <p:childTnLst>
                              <p:par>
                                <p:cTn id="29" presetID="4" presetClass="entr" presetSubtype="16"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ox(in)">
                                      <p:cBhvr>
                                        <p:cTn id="3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688054" y="0"/>
            <a:ext cx="7599945" cy="10286998"/>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0" y="0"/>
            <a:ext cx="10687050" cy="10287000"/>
          </a:xfrm>
          <a:custGeom>
            <a:avLst/>
            <a:gdLst/>
            <a:ahLst/>
            <a:cxnLst/>
            <a:rect l="l" t="t" r="r" b="b"/>
            <a:pathLst>
              <a:path w="10687050" h="10287000">
                <a:moveTo>
                  <a:pt x="0" y="0"/>
                </a:moveTo>
                <a:lnTo>
                  <a:pt x="10687049" y="0"/>
                </a:lnTo>
                <a:lnTo>
                  <a:pt x="10687049" y="10286999"/>
                </a:lnTo>
                <a:lnTo>
                  <a:pt x="0" y="10286999"/>
                </a:lnTo>
                <a:lnTo>
                  <a:pt x="0" y="0"/>
                </a:lnTo>
                <a:close/>
              </a:path>
            </a:pathLst>
          </a:custGeom>
          <a:solidFill>
            <a:srgbClr val="00216E"/>
          </a:solidFill>
        </p:spPr>
        <p:txBody>
          <a:bodyPr wrap="square" lIns="0" tIns="0" rIns="0" bIns="0" rtlCol="0"/>
          <a:lstStyle/>
          <a:p>
            <a:endParaRPr dirty="0"/>
          </a:p>
        </p:txBody>
      </p:sp>
      <p:sp>
        <p:nvSpPr>
          <p:cNvPr id="4" name="object 4"/>
          <p:cNvSpPr/>
          <p:nvPr/>
        </p:nvSpPr>
        <p:spPr>
          <a:xfrm>
            <a:off x="6301477" y="1"/>
            <a:ext cx="6989445" cy="10287000"/>
          </a:xfrm>
          <a:custGeom>
            <a:avLst/>
            <a:gdLst/>
            <a:ahLst/>
            <a:cxnLst/>
            <a:rect l="l" t="t" r="r" b="b"/>
            <a:pathLst>
              <a:path w="6989444" h="10287000">
                <a:moveTo>
                  <a:pt x="6989356" y="10286999"/>
                </a:moveTo>
                <a:lnTo>
                  <a:pt x="2384168" y="10286999"/>
                </a:lnTo>
                <a:lnTo>
                  <a:pt x="0" y="0"/>
                </a:lnTo>
                <a:lnTo>
                  <a:pt x="4605189" y="0"/>
                </a:lnTo>
                <a:lnTo>
                  <a:pt x="6989356" y="10286999"/>
                </a:lnTo>
                <a:close/>
              </a:path>
            </a:pathLst>
          </a:custGeom>
          <a:solidFill>
            <a:srgbClr val="00216E"/>
          </a:solidFill>
        </p:spPr>
        <p:txBody>
          <a:bodyPr wrap="square" lIns="0" tIns="0" rIns="0" bIns="0" rtlCol="0"/>
          <a:lstStyle/>
          <a:p>
            <a:endParaRPr dirty="0"/>
          </a:p>
        </p:txBody>
      </p:sp>
      <p:sp>
        <p:nvSpPr>
          <p:cNvPr id="5" name="object 5"/>
          <p:cNvSpPr/>
          <p:nvPr/>
        </p:nvSpPr>
        <p:spPr>
          <a:xfrm>
            <a:off x="10699455" y="1"/>
            <a:ext cx="2951480" cy="10287000"/>
          </a:xfrm>
          <a:custGeom>
            <a:avLst/>
            <a:gdLst/>
            <a:ahLst/>
            <a:cxnLst/>
            <a:rect l="l" t="t" r="r" b="b"/>
            <a:pathLst>
              <a:path w="2951480" h="10287000">
                <a:moveTo>
                  <a:pt x="2951261" y="10286999"/>
                </a:moveTo>
                <a:lnTo>
                  <a:pt x="2384168" y="10286999"/>
                </a:lnTo>
                <a:lnTo>
                  <a:pt x="0" y="0"/>
                </a:lnTo>
                <a:lnTo>
                  <a:pt x="567093" y="0"/>
                </a:lnTo>
                <a:lnTo>
                  <a:pt x="2951261" y="10286999"/>
                </a:lnTo>
                <a:close/>
              </a:path>
            </a:pathLst>
          </a:custGeom>
          <a:solidFill>
            <a:srgbClr val="485C6F"/>
          </a:solidFill>
        </p:spPr>
        <p:txBody>
          <a:bodyPr wrap="square" lIns="0" tIns="0" rIns="0" bIns="0" rtlCol="0"/>
          <a:lstStyle/>
          <a:p>
            <a:endParaRPr dirty="0"/>
          </a:p>
        </p:txBody>
      </p:sp>
      <p:sp>
        <p:nvSpPr>
          <p:cNvPr id="6" name="object 6"/>
          <p:cNvSpPr/>
          <p:nvPr/>
        </p:nvSpPr>
        <p:spPr>
          <a:xfrm>
            <a:off x="1981200" y="7429500"/>
            <a:ext cx="6020435" cy="0"/>
          </a:xfrm>
          <a:custGeom>
            <a:avLst/>
            <a:gdLst/>
            <a:ahLst/>
            <a:cxnLst/>
            <a:rect l="l" t="t" r="r" b="b"/>
            <a:pathLst>
              <a:path w="6020434">
                <a:moveTo>
                  <a:pt x="0" y="0"/>
                </a:moveTo>
                <a:lnTo>
                  <a:pt x="6019829" y="0"/>
                </a:lnTo>
              </a:path>
            </a:pathLst>
          </a:custGeom>
          <a:ln w="47624">
            <a:solidFill>
              <a:srgbClr val="BA860C"/>
            </a:solidFill>
          </a:ln>
        </p:spPr>
        <p:txBody>
          <a:bodyPr wrap="square" lIns="0" tIns="0" rIns="0" bIns="0" rtlCol="0"/>
          <a:lstStyle/>
          <a:p>
            <a:endParaRPr dirty="0"/>
          </a:p>
        </p:txBody>
      </p:sp>
      <p:sp>
        <p:nvSpPr>
          <p:cNvPr id="7" name="object 7"/>
          <p:cNvSpPr/>
          <p:nvPr/>
        </p:nvSpPr>
        <p:spPr>
          <a:xfrm>
            <a:off x="1028700" y="9258300"/>
            <a:ext cx="3619499" cy="761999"/>
          </a:xfrm>
          <a:prstGeom prst="rect">
            <a:avLst/>
          </a:prstGeom>
          <a:blipFill>
            <a:blip r:embed="rId3" cstate="print"/>
            <a:stretch>
              <a:fillRect/>
            </a:stretch>
          </a:blipFill>
        </p:spPr>
        <p:txBody>
          <a:bodyPr wrap="square" lIns="0" tIns="0" rIns="0" bIns="0" rtlCol="0"/>
          <a:lstStyle/>
          <a:p>
            <a:endParaRPr dirty="0"/>
          </a:p>
        </p:txBody>
      </p:sp>
      <p:sp>
        <p:nvSpPr>
          <p:cNvPr id="8" name="object 8"/>
          <p:cNvSpPr txBox="1"/>
          <p:nvPr/>
        </p:nvSpPr>
        <p:spPr>
          <a:xfrm>
            <a:off x="1016000" y="1975966"/>
            <a:ext cx="9552305" cy="5229637"/>
          </a:xfrm>
          <a:prstGeom prst="rect">
            <a:avLst/>
          </a:prstGeom>
        </p:spPr>
        <p:txBody>
          <a:bodyPr vert="horz" wrap="square" lIns="0" tIns="149860" rIns="0" bIns="0" rtlCol="0">
            <a:spAutoFit/>
          </a:bodyPr>
          <a:lstStyle/>
          <a:p>
            <a:pPr marL="12700" algn="ctr">
              <a:lnSpc>
                <a:spcPct val="100000"/>
              </a:lnSpc>
              <a:spcBef>
                <a:spcPts val="100"/>
              </a:spcBef>
            </a:pPr>
            <a:r>
              <a:rPr lang="en-US" sz="6600" b="1" spc="720" dirty="0">
                <a:solidFill>
                  <a:srgbClr val="FFFFFF"/>
                </a:solidFill>
                <a:latin typeface="Palatino Linotype"/>
                <a:cs typeface="Palatino Linotype"/>
              </a:rPr>
              <a:t>School Division Relationships with PTA/PTO and Booster </a:t>
            </a:r>
            <a:r>
              <a:rPr lang="en-US" sz="6600" b="1" spc="720" dirty="0" smtClean="0">
                <a:solidFill>
                  <a:srgbClr val="FFFFFF"/>
                </a:solidFill>
                <a:latin typeface="Palatino Linotype"/>
                <a:cs typeface="Palatino Linotype"/>
              </a:rPr>
              <a:t>Organizations</a:t>
            </a:r>
            <a:endParaRPr lang="en-US" sz="6600" dirty="0">
              <a:latin typeface="Palatino Linotype"/>
              <a:cs typeface="Palatino Linotype"/>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447801" y="2514600"/>
            <a:ext cx="14630399" cy="7200900"/>
          </a:xfrm>
        </p:spPr>
        <p:txBody>
          <a:bodyPr>
            <a:normAutofit/>
          </a:bodyPr>
          <a:lstStyle/>
          <a:p>
            <a:pPr algn="just">
              <a:buClr>
                <a:srgbClr val="996600"/>
              </a:buClr>
            </a:pPr>
            <a:r>
              <a:rPr lang="en-US" sz="4800" b="1" dirty="0" smtClean="0"/>
              <a:t>WRITE IT ALL DOWN!</a:t>
            </a:r>
          </a:p>
          <a:p>
            <a:pPr lvl="1" algn="just">
              <a:buClr>
                <a:srgbClr val="996600"/>
              </a:buClr>
            </a:pPr>
            <a:r>
              <a:rPr lang="en-US" sz="4800" dirty="0" smtClean="0"/>
              <a:t>Document the details of your plan</a:t>
            </a:r>
          </a:p>
          <a:p>
            <a:pPr algn="just">
              <a:buClr>
                <a:srgbClr val="996600"/>
              </a:buClr>
            </a:pPr>
            <a:r>
              <a:rPr lang="en-US" sz="4800" dirty="0" smtClean="0"/>
              <a:t>Meet with the principal</a:t>
            </a:r>
          </a:p>
          <a:p>
            <a:pPr lvl="1" algn="just">
              <a:buClr>
                <a:srgbClr val="996600"/>
              </a:buClr>
            </a:pPr>
            <a:r>
              <a:rPr lang="en-US" sz="4800" dirty="0" smtClean="0"/>
              <a:t>Present your plans and your desire to work together</a:t>
            </a:r>
          </a:p>
          <a:p>
            <a:pPr lvl="1" algn="just">
              <a:buClr>
                <a:srgbClr val="996600"/>
              </a:buClr>
            </a:pPr>
            <a:r>
              <a:rPr lang="en-US" sz="4800" dirty="0" smtClean="0"/>
              <a:t>You are not creating the principal’s personal fundraising team</a:t>
            </a:r>
          </a:p>
          <a:p>
            <a:pPr lvl="1" algn="just">
              <a:buClr>
                <a:srgbClr val="996600"/>
              </a:buClr>
            </a:pPr>
            <a:r>
              <a:rPr lang="en-US" sz="4800" dirty="0" smtClean="0"/>
              <a:t>Remember you are forming a “partnership” with the school</a:t>
            </a:r>
            <a:endParaRPr lang="en-US" sz="4800" dirty="0"/>
          </a:p>
        </p:txBody>
      </p:sp>
      <p:sp>
        <p:nvSpPr>
          <p:cNvPr id="2" name="Title 1"/>
          <p:cNvSpPr>
            <a:spLocks noGrp="1"/>
          </p:cNvSpPr>
          <p:nvPr>
            <p:ph type="title" idx="4294967295"/>
          </p:nvPr>
        </p:nvSpPr>
        <p:spPr>
          <a:xfrm>
            <a:off x="1447801" y="412750"/>
            <a:ext cx="14477999" cy="1714500"/>
          </a:xfrm>
        </p:spPr>
        <p:txBody>
          <a:bodyPr>
            <a:normAutofit/>
          </a:bodyPr>
          <a:lstStyle/>
          <a:p>
            <a:r>
              <a:rPr lang="en-US" dirty="0" smtClean="0"/>
              <a:t>Initial Information Gathering and Planning </a:t>
            </a:r>
            <a:r>
              <a:rPr lang="en-US" sz="3200" dirty="0"/>
              <a:t>(cont.)</a:t>
            </a:r>
          </a:p>
        </p:txBody>
      </p:sp>
    </p:spTree>
    <p:extLst>
      <p:ext uri="{BB962C8B-B14F-4D97-AF65-F5344CB8AC3E}">
        <p14:creationId xmlns:p14="http://schemas.microsoft.com/office/powerpoint/2010/main" val="1582504195"/>
      </p:ext>
    </p:extLst>
  </p:cSld>
  <p:clrMapOvr>
    <a:overrideClrMapping bg1="lt1" tx1="dk1" bg2="lt2" tx2="dk2" accent1="accent1" accent2="accent2" accent3="accent3" accent4="accent4" accent5="accent5" accent6="accent6" hlink="hlink" folHlink="folHlink"/>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4)">
                                      <p:cBhvr>
                                        <p:cTn id="7" dur="2000"/>
                                        <p:tgtEl>
                                          <p:spTgt spid="3">
                                            <p:txEl>
                                              <p:pRg st="0" end="0"/>
                                            </p:txEl>
                                          </p:spTgt>
                                        </p:tgtEl>
                                      </p:cBhvr>
                                    </p:animEffect>
                                  </p:childTnLst>
                                </p:cTn>
                              </p:par>
                              <p:par>
                                <p:cTn id="8" presetID="21"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4)">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edge">
                                      <p:cBhvr>
                                        <p:cTn id="15" dur="2000"/>
                                        <p:tgtEl>
                                          <p:spTgt spid="3">
                                            <p:txEl>
                                              <p:pRg st="2" end="2"/>
                                            </p:txEl>
                                          </p:spTgt>
                                        </p:tgtEl>
                                      </p:cBhvr>
                                    </p:animEffect>
                                  </p:childTnLst>
                                </p:cTn>
                              </p:par>
                              <p:par>
                                <p:cTn id="16" presetID="2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edge">
                                      <p:cBhvr>
                                        <p:cTn id="18" dur="2000"/>
                                        <p:tgtEl>
                                          <p:spTgt spid="3">
                                            <p:txEl>
                                              <p:pRg st="3" end="3"/>
                                            </p:txEl>
                                          </p:spTgt>
                                        </p:tgtEl>
                                      </p:cBhvr>
                                    </p:animEffect>
                                  </p:childTnLst>
                                </p:cTn>
                              </p:par>
                              <p:par>
                                <p:cTn id="19" presetID="2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edge">
                                      <p:cBhvr>
                                        <p:cTn id="21" dur="2000"/>
                                        <p:tgtEl>
                                          <p:spTgt spid="3">
                                            <p:txEl>
                                              <p:pRg st="4" end="4"/>
                                            </p:txEl>
                                          </p:spTgt>
                                        </p:tgtEl>
                                      </p:cBhvr>
                                    </p:animEffect>
                                  </p:childTnLst>
                                </p:cTn>
                              </p:par>
                              <p:par>
                                <p:cTn id="22" presetID="2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edge">
                                      <p:cBhvr>
                                        <p:cTn id="24"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43001" y="2171700"/>
            <a:ext cx="15163799" cy="7200900"/>
          </a:xfrm>
        </p:spPr>
        <p:txBody>
          <a:bodyPr>
            <a:normAutofit/>
          </a:bodyPr>
          <a:lstStyle/>
          <a:p>
            <a:pPr>
              <a:buClr>
                <a:srgbClr val="996600"/>
              </a:buClr>
            </a:pPr>
            <a:r>
              <a:rPr lang="en-US" sz="4400" dirty="0" smtClean="0"/>
              <a:t>Draft a set of basic bylaws</a:t>
            </a:r>
          </a:p>
          <a:p>
            <a:pPr lvl="1">
              <a:buClr>
                <a:srgbClr val="996600"/>
              </a:buClr>
            </a:pPr>
            <a:r>
              <a:rPr lang="en-US" sz="4400" dirty="0" smtClean="0"/>
              <a:t>These are the core rules that will govern your organization</a:t>
            </a:r>
          </a:p>
          <a:p>
            <a:pPr lvl="2">
              <a:buClr>
                <a:srgbClr val="996600"/>
              </a:buClr>
            </a:pPr>
            <a:r>
              <a:rPr lang="en-US" sz="4400" dirty="0" smtClean="0"/>
              <a:t>Officer elections, Frequency of meetings, make-up of the executive board</a:t>
            </a:r>
          </a:p>
          <a:p>
            <a:pPr lvl="1">
              <a:buClr>
                <a:srgbClr val="996600"/>
              </a:buClr>
            </a:pPr>
            <a:r>
              <a:rPr lang="en-US" sz="4400" dirty="0" smtClean="0"/>
              <a:t>Be sure to include procedures to amend the bylaws later</a:t>
            </a:r>
          </a:p>
          <a:p>
            <a:pPr>
              <a:buClr>
                <a:srgbClr val="996600"/>
              </a:buClr>
            </a:pPr>
            <a:r>
              <a:rPr lang="en-US" sz="4400" dirty="0" smtClean="0"/>
              <a:t>Get an employer identification number</a:t>
            </a:r>
          </a:p>
          <a:p>
            <a:pPr lvl="1">
              <a:buClr>
                <a:srgbClr val="996600"/>
              </a:buClr>
            </a:pPr>
            <a:r>
              <a:rPr lang="en-US" sz="4400" dirty="0" smtClean="0"/>
              <a:t>Fill out IRS form SS-4, which can be obtained from IRS website</a:t>
            </a:r>
            <a:endParaRPr lang="en-US" sz="4400" dirty="0"/>
          </a:p>
        </p:txBody>
      </p:sp>
      <p:sp>
        <p:nvSpPr>
          <p:cNvPr id="2" name="Title 1"/>
          <p:cNvSpPr>
            <a:spLocks noGrp="1"/>
          </p:cNvSpPr>
          <p:nvPr>
            <p:ph type="title" idx="4294967295"/>
          </p:nvPr>
        </p:nvSpPr>
        <p:spPr>
          <a:xfrm>
            <a:off x="1143001" y="412750"/>
            <a:ext cx="15163799" cy="1714500"/>
          </a:xfrm>
        </p:spPr>
        <p:txBody>
          <a:bodyPr/>
          <a:lstStyle/>
          <a:p>
            <a:r>
              <a:rPr lang="en-US" dirty="0" smtClean="0"/>
              <a:t>Setting up the Organization</a:t>
            </a:r>
            <a:endParaRPr lang="en-US" dirty="0"/>
          </a:p>
        </p:txBody>
      </p:sp>
    </p:spTree>
    <p:extLst>
      <p:ext uri="{BB962C8B-B14F-4D97-AF65-F5344CB8AC3E}">
        <p14:creationId xmlns:p14="http://schemas.microsoft.com/office/powerpoint/2010/main" val="11606313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heckerboard(across)">
                                      <p:cBhvr>
                                        <p:cTn id="18"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0601" y="412750"/>
            <a:ext cx="14782799" cy="1714500"/>
          </a:xfrm>
        </p:spPr>
        <p:txBody>
          <a:bodyPr>
            <a:normAutofit/>
          </a:bodyPr>
          <a:lstStyle/>
          <a:p>
            <a:r>
              <a:rPr lang="en-US" dirty="0" smtClean="0"/>
              <a:t>Setting up the Organization (cont.)</a:t>
            </a:r>
            <a:endParaRPr lang="en-US" dirty="0"/>
          </a:p>
        </p:txBody>
      </p:sp>
      <p:sp>
        <p:nvSpPr>
          <p:cNvPr id="3" name="Content Placeholder 2"/>
          <p:cNvSpPr>
            <a:spLocks noGrp="1"/>
          </p:cNvSpPr>
          <p:nvPr>
            <p:ph idx="4294967295"/>
          </p:nvPr>
        </p:nvSpPr>
        <p:spPr>
          <a:xfrm>
            <a:off x="990600" y="2324100"/>
            <a:ext cx="9448799" cy="7048500"/>
          </a:xfrm>
        </p:spPr>
        <p:txBody>
          <a:bodyPr>
            <a:normAutofit/>
          </a:bodyPr>
          <a:lstStyle/>
          <a:p>
            <a:pPr>
              <a:buClr>
                <a:srgbClr val="996600"/>
              </a:buClr>
            </a:pPr>
            <a:r>
              <a:rPr lang="en-US" sz="5400" dirty="0" smtClean="0"/>
              <a:t>Open a checking account</a:t>
            </a:r>
          </a:p>
          <a:p>
            <a:pPr>
              <a:buClr>
                <a:srgbClr val="996600"/>
              </a:buClr>
            </a:pPr>
            <a:r>
              <a:rPr lang="en-US" sz="5400" dirty="0" smtClean="0"/>
              <a:t>Adopt a set of financial controls</a:t>
            </a:r>
          </a:p>
          <a:p>
            <a:pPr lvl="1">
              <a:buClr>
                <a:srgbClr val="996600"/>
              </a:buClr>
            </a:pPr>
            <a:r>
              <a:rPr lang="en-US" sz="5400" dirty="0" smtClean="0"/>
              <a:t>There are five wise financial controls that any PTO or related organization should put in place</a:t>
            </a:r>
            <a:endParaRPr lang="en-US" sz="5400" dirty="0"/>
          </a:p>
        </p:txBody>
      </p:sp>
      <p:pic>
        <p:nvPicPr>
          <p:cNvPr id="14338" name="Picture 2" descr="http://www.celinaohio.org/news_and_events/information/Checkwriting.jpg"/>
          <p:cNvPicPr>
            <a:picLocks noChangeAspect="1" noChangeArrowheads="1"/>
          </p:cNvPicPr>
          <p:nvPr/>
        </p:nvPicPr>
        <p:blipFill>
          <a:blip r:embed="rId3" cstate="print"/>
          <a:srcRect/>
          <a:stretch>
            <a:fillRect/>
          </a:stretch>
        </p:blipFill>
        <p:spPr bwMode="auto">
          <a:xfrm>
            <a:off x="10744200" y="2971800"/>
            <a:ext cx="4384842" cy="5486400"/>
          </a:xfrm>
          <a:prstGeom prst="rect">
            <a:avLst/>
          </a:prstGeom>
          <a:noFill/>
          <a:scene3d>
            <a:camera prst="orthographicFront"/>
            <a:lightRig rig="threePt" dir="t"/>
          </a:scene3d>
          <a:sp3d>
            <a:bevelT w="165100" prst="coolSlant"/>
          </a:sp3d>
        </p:spPr>
      </p:pic>
    </p:spTree>
    <p:extLst>
      <p:ext uri="{BB962C8B-B14F-4D97-AF65-F5344CB8AC3E}">
        <p14:creationId xmlns:p14="http://schemas.microsoft.com/office/powerpoint/2010/main" val="17098185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47801" y="412750"/>
            <a:ext cx="14935199" cy="1714500"/>
          </a:xfrm>
        </p:spPr>
        <p:txBody>
          <a:bodyPr/>
          <a:lstStyle/>
          <a:p>
            <a:r>
              <a:rPr lang="en-US" dirty="0" smtClean="0"/>
              <a:t>Five Wise Financial Controls</a:t>
            </a:r>
            <a:endParaRPr lang="en-US" dirty="0"/>
          </a:p>
        </p:txBody>
      </p:sp>
      <p:sp>
        <p:nvSpPr>
          <p:cNvPr id="3" name="Content Placeholder 2"/>
          <p:cNvSpPr>
            <a:spLocks noGrp="1"/>
          </p:cNvSpPr>
          <p:nvPr>
            <p:ph idx="4294967295"/>
          </p:nvPr>
        </p:nvSpPr>
        <p:spPr>
          <a:xfrm>
            <a:off x="1447801" y="2171700"/>
            <a:ext cx="14935199" cy="7200900"/>
          </a:xfrm>
        </p:spPr>
        <p:txBody>
          <a:bodyPr>
            <a:normAutofit/>
          </a:bodyPr>
          <a:lstStyle/>
          <a:p>
            <a:pPr marL="894969" indent="-771525">
              <a:buClr>
                <a:srgbClr val="996600"/>
              </a:buClr>
              <a:buFont typeface="+mj-lt"/>
              <a:buAutoNum type="arabicPeriod"/>
            </a:pPr>
            <a:r>
              <a:rPr lang="en-US" sz="4800" dirty="0" smtClean="0"/>
              <a:t>Require </a:t>
            </a:r>
            <a:r>
              <a:rPr lang="en-US" sz="4800" b="1" dirty="0" smtClean="0"/>
              <a:t>Two</a:t>
            </a:r>
            <a:r>
              <a:rPr lang="en-US" sz="4800" dirty="0" smtClean="0"/>
              <a:t> Signature</a:t>
            </a:r>
          </a:p>
          <a:p>
            <a:pPr marL="1306449" lvl="1" indent="-771525">
              <a:buClr>
                <a:srgbClr val="996600"/>
              </a:buClr>
            </a:pPr>
            <a:r>
              <a:rPr lang="en-US" sz="4800" dirty="0" smtClean="0"/>
              <a:t>You should have at least three authorized check signers </a:t>
            </a:r>
          </a:p>
          <a:p>
            <a:pPr marL="1306449" lvl="1" indent="-771525">
              <a:buClr>
                <a:srgbClr val="996600"/>
              </a:buClr>
            </a:pPr>
            <a:r>
              <a:rPr lang="en-US" sz="4800" b="1" dirty="0" smtClean="0">
                <a:solidFill>
                  <a:srgbClr val="C00000"/>
                </a:solidFill>
              </a:rPr>
              <a:t>NEVER</a:t>
            </a:r>
            <a:r>
              <a:rPr lang="en-US" sz="4800" dirty="0" smtClean="0">
                <a:solidFill>
                  <a:srgbClr val="C00000"/>
                </a:solidFill>
              </a:rPr>
              <a:t> sign blank checks in advance</a:t>
            </a:r>
          </a:p>
          <a:p>
            <a:pPr marL="894969" indent="-771525">
              <a:buClr>
                <a:srgbClr val="996600"/>
              </a:buClr>
              <a:buFont typeface="+mj-lt"/>
              <a:buAutoNum type="arabicPeriod"/>
            </a:pPr>
            <a:r>
              <a:rPr lang="en-US" sz="4800" dirty="0" smtClean="0"/>
              <a:t>Maintain a Paper Trail</a:t>
            </a:r>
          </a:p>
          <a:p>
            <a:pPr marL="1306449" lvl="1" indent="-771525">
              <a:buClr>
                <a:srgbClr val="996600"/>
              </a:buClr>
            </a:pPr>
            <a:r>
              <a:rPr lang="en-US" sz="4800" dirty="0" smtClean="0"/>
              <a:t>Utilize reimbursement request forms</a:t>
            </a:r>
          </a:p>
          <a:p>
            <a:pPr marL="1306449" lvl="1" indent="-771525">
              <a:buClr>
                <a:srgbClr val="996600"/>
              </a:buClr>
            </a:pPr>
            <a:r>
              <a:rPr lang="en-US" sz="4800" dirty="0" smtClean="0"/>
              <a:t>Check request forms</a:t>
            </a:r>
          </a:p>
          <a:p>
            <a:pPr marL="1306449" lvl="1" indent="-771525">
              <a:buClr>
                <a:srgbClr val="996600"/>
              </a:buClr>
            </a:pPr>
            <a:r>
              <a:rPr lang="en-US" sz="4800" dirty="0" smtClean="0"/>
              <a:t>Cash receipt form</a:t>
            </a:r>
            <a:endParaRPr lang="en-US" sz="4800" dirty="0"/>
          </a:p>
        </p:txBody>
      </p:sp>
    </p:spTree>
    <p:extLst>
      <p:ext uri="{BB962C8B-B14F-4D97-AF65-F5344CB8AC3E}">
        <p14:creationId xmlns:p14="http://schemas.microsoft.com/office/powerpoint/2010/main" val="9374803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5401" y="412750"/>
            <a:ext cx="15392399" cy="1714500"/>
          </a:xfrm>
        </p:spPr>
        <p:txBody>
          <a:bodyPr>
            <a:normAutofit fontScale="90000"/>
          </a:bodyPr>
          <a:lstStyle/>
          <a:p>
            <a:r>
              <a:rPr lang="en-US" sz="7200" dirty="0"/>
              <a:t>Five Wise Financial Controls </a:t>
            </a:r>
            <a:r>
              <a:rPr lang="en-US" sz="4650" dirty="0"/>
              <a:t>(cont.)</a:t>
            </a:r>
          </a:p>
        </p:txBody>
      </p:sp>
      <p:sp>
        <p:nvSpPr>
          <p:cNvPr id="3" name="Content Placeholder 2"/>
          <p:cNvSpPr>
            <a:spLocks noGrp="1"/>
          </p:cNvSpPr>
          <p:nvPr>
            <p:ph idx="4294967295"/>
          </p:nvPr>
        </p:nvSpPr>
        <p:spPr>
          <a:xfrm>
            <a:off x="1295401" y="2171700"/>
            <a:ext cx="15392399" cy="7200900"/>
          </a:xfrm>
        </p:spPr>
        <p:txBody>
          <a:bodyPr>
            <a:normAutofit/>
          </a:bodyPr>
          <a:lstStyle/>
          <a:p>
            <a:pPr marL="894969" indent="-771525">
              <a:buClr>
                <a:srgbClr val="996600"/>
              </a:buClr>
              <a:buFont typeface="+mj-lt"/>
              <a:buAutoNum type="arabicPeriod" startAt="3"/>
            </a:pPr>
            <a:r>
              <a:rPr lang="en-US" sz="4400" dirty="0" smtClean="0"/>
              <a:t>Report Monthly</a:t>
            </a:r>
          </a:p>
          <a:p>
            <a:pPr marL="1306449" lvl="1" indent="-771525">
              <a:buClr>
                <a:srgbClr val="996600"/>
              </a:buClr>
            </a:pPr>
            <a:r>
              <a:rPr lang="en-US" sz="4400" dirty="0" smtClean="0"/>
              <a:t>Treasurer should prepare a report of financial activity for the executive board and members</a:t>
            </a:r>
          </a:p>
          <a:p>
            <a:pPr marL="1306449" lvl="1" indent="-771525">
              <a:buClr>
                <a:srgbClr val="996600"/>
              </a:buClr>
            </a:pPr>
            <a:r>
              <a:rPr lang="en-US" sz="4400" dirty="0" smtClean="0"/>
              <a:t>Keep it simple (Beginning cash, plus receipts, less disbursements, ending balance)</a:t>
            </a:r>
          </a:p>
          <a:p>
            <a:pPr marL="1306449" lvl="1" indent="-771525">
              <a:buClr>
                <a:srgbClr val="996600"/>
              </a:buClr>
            </a:pPr>
            <a:r>
              <a:rPr lang="en-US" sz="4400" dirty="0" smtClean="0"/>
              <a:t>It should be signed by the Treasurer</a:t>
            </a:r>
            <a:endParaRPr lang="en-US" sz="4400" dirty="0"/>
          </a:p>
        </p:txBody>
      </p:sp>
    </p:spTree>
    <p:extLst>
      <p:ext uri="{BB962C8B-B14F-4D97-AF65-F5344CB8AC3E}">
        <p14:creationId xmlns:p14="http://schemas.microsoft.com/office/powerpoint/2010/main" val="752176988"/>
      </p:ext>
    </p:extLst>
  </p:cSld>
  <p:clrMapOvr>
    <a:overrideClrMapping bg1="lt1" tx1="dk1" bg2="lt2" tx2="dk2" accent1="accent1" accent2="accent2" accent3="accent3" accent4="accent4" accent5="accent5" accent6="accent6" hlink="hlink" folHlink="folHlink"/>
  </p:clrMapOvr>
  <p:transition spd="med">
    <p:split orient="vert" dir="in"/>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0601" y="412750"/>
            <a:ext cx="15239999" cy="1714500"/>
          </a:xfrm>
        </p:spPr>
        <p:txBody>
          <a:bodyPr>
            <a:normAutofit/>
          </a:bodyPr>
          <a:lstStyle/>
          <a:p>
            <a:r>
              <a:rPr lang="en-US" dirty="0" smtClean="0"/>
              <a:t>Five Wise Financial Controls (cont.)</a:t>
            </a:r>
            <a:endParaRPr lang="en-US" dirty="0"/>
          </a:p>
        </p:txBody>
      </p:sp>
      <p:sp>
        <p:nvSpPr>
          <p:cNvPr id="3" name="Content Placeholder 2"/>
          <p:cNvSpPr>
            <a:spLocks noGrp="1"/>
          </p:cNvSpPr>
          <p:nvPr>
            <p:ph idx="4294967295"/>
          </p:nvPr>
        </p:nvSpPr>
        <p:spPr>
          <a:xfrm>
            <a:off x="1447801" y="2171700"/>
            <a:ext cx="13182599" cy="7200900"/>
          </a:xfrm>
        </p:spPr>
        <p:txBody>
          <a:bodyPr>
            <a:normAutofit/>
          </a:bodyPr>
          <a:lstStyle/>
          <a:p>
            <a:pPr marL="894969" indent="-771525">
              <a:buClr>
                <a:srgbClr val="996600"/>
              </a:buClr>
              <a:buFont typeface="+mj-lt"/>
              <a:buAutoNum type="arabicPeriod" startAt="4"/>
            </a:pPr>
            <a:r>
              <a:rPr lang="en-US" sz="4800" dirty="0" smtClean="0"/>
              <a:t>Reconcile Monthly</a:t>
            </a:r>
          </a:p>
          <a:p>
            <a:pPr marL="1306449" lvl="1" indent="-771525">
              <a:buClr>
                <a:srgbClr val="996600"/>
              </a:buClr>
            </a:pPr>
            <a:r>
              <a:rPr lang="en-US" sz="4800" dirty="0" smtClean="0"/>
              <a:t>Checking account</a:t>
            </a:r>
          </a:p>
          <a:p>
            <a:pPr marL="1306449" lvl="1" indent="-771525">
              <a:buClr>
                <a:srgbClr val="996600"/>
              </a:buClr>
            </a:pPr>
            <a:r>
              <a:rPr lang="en-US" sz="4800" dirty="0" smtClean="0"/>
              <a:t>Preparer and Reviewer should sign the reconciliation</a:t>
            </a:r>
          </a:p>
          <a:p>
            <a:pPr marL="1306449" lvl="1" indent="-771525">
              <a:buClr>
                <a:srgbClr val="996600"/>
              </a:buClr>
            </a:pPr>
            <a:r>
              <a:rPr lang="en-US" sz="4800" dirty="0" smtClean="0"/>
              <a:t>In a perfect world, someone with no access to cash or ability to write checks would receive the bank statement unopened and also perform the reconciliation</a:t>
            </a:r>
            <a:endParaRPr lang="en-US" sz="4800" dirty="0"/>
          </a:p>
        </p:txBody>
      </p:sp>
      <p:pic>
        <p:nvPicPr>
          <p:cNvPr id="4" name="Picture 3" descr="accountant_working_on_tax_machine_lg_clr.gif"/>
          <p:cNvPicPr>
            <a:picLocks noChangeAspect="1"/>
          </p:cNvPicPr>
          <p:nvPr/>
        </p:nvPicPr>
        <p:blipFill>
          <a:blip r:embed="rId3" cstate="print"/>
          <a:stretch>
            <a:fillRect/>
          </a:stretch>
        </p:blipFill>
        <p:spPr>
          <a:xfrm>
            <a:off x="14667931" y="5905500"/>
            <a:ext cx="2414588" cy="2414588"/>
          </a:xfrm>
          <a:prstGeom prst="rect">
            <a:avLst/>
          </a:prstGeom>
        </p:spPr>
      </p:pic>
    </p:spTree>
    <p:extLst>
      <p:ext uri="{BB962C8B-B14F-4D97-AF65-F5344CB8AC3E}">
        <p14:creationId xmlns:p14="http://schemas.microsoft.com/office/powerpoint/2010/main" val="35318530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2000" fill="hold"/>
                                        <p:tgtEl>
                                          <p:spTgt spid="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2000" fill="hold"/>
                                        <p:tgtEl>
                                          <p:spTgt spid="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2000" fill="hold"/>
                                        <p:tgtEl>
                                          <p:spTgt spid="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2000" fill="hold"/>
                                        <p:tgtEl>
                                          <p:spTgt spid="3">
                                            <p:txEl>
                                              <p:pRg st="1" end="1"/>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2000" fill="hold"/>
                                        <p:tgtEl>
                                          <p:spTgt spid="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2000" fill="hold"/>
                                        <p:tgtEl>
                                          <p:spTgt spid="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2000" fill="hold"/>
                                        <p:tgtEl>
                                          <p:spTgt spid="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20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39" presetClass="entr" presetSubtype="0" accel="10000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2000" fill="hold"/>
                                        <p:tgtEl>
                                          <p:spTgt spid="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2000" fill="hold"/>
                                        <p:tgtEl>
                                          <p:spTgt spid="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2000" fill="hold"/>
                                        <p:tgtEl>
                                          <p:spTgt spid="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2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5401" y="412750"/>
            <a:ext cx="14858999" cy="1714500"/>
          </a:xfrm>
        </p:spPr>
        <p:txBody>
          <a:bodyPr>
            <a:normAutofit/>
          </a:bodyPr>
          <a:lstStyle/>
          <a:p>
            <a:r>
              <a:rPr lang="en-US" dirty="0" smtClean="0"/>
              <a:t>Five Wise Financial Controls (cont.)</a:t>
            </a:r>
            <a:endParaRPr lang="en-US" dirty="0"/>
          </a:p>
        </p:txBody>
      </p:sp>
      <p:sp>
        <p:nvSpPr>
          <p:cNvPr id="3" name="Content Placeholder 2"/>
          <p:cNvSpPr>
            <a:spLocks noGrp="1"/>
          </p:cNvSpPr>
          <p:nvPr>
            <p:ph idx="4294967295"/>
          </p:nvPr>
        </p:nvSpPr>
        <p:spPr>
          <a:xfrm>
            <a:off x="1295401" y="2171700"/>
            <a:ext cx="14858999" cy="7200900"/>
          </a:xfrm>
        </p:spPr>
        <p:txBody>
          <a:bodyPr>
            <a:noAutofit/>
          </a:bodyPr>
          <a:lstStyle/>
          <a:p>
            <a:pPr marL="894969" indent="-771525">
              <a:buClr>
                <a:srgbClr val="996600"/>
              </a:buClr>
              <a:buFont typeface="+mj-lt"/>
              <a:buAutoNum type="arabicPeriod" startAt="5"/>
            </a:pPr>
            <a:r>
              <a:rPr lang="en-US" sz="4400" dirty="0" smtClean="0"/>
              <a:t>Conduct an Annual Audit</a:t>
            </a:r>
          </a:p>
          <a:p>
            <a:pPr marL="1306449" lvl="1" indent="-771525">
              <a:buClr>
                <a:srgbClr val="996600"/>
              </a:buClr>
            </a:pPr>
            <a:r>
              <a:rPr lang="en-US" sz="4400" dirty="0" smtClean="0"/>
              <a:t>This isn’t an audit by a CPA firm, but simply a few volunteers going through the year’s activity</a:t>
            </a:r>
          </a:p>
          <a:p>
            <a:pPr marL="1306449" lvl="1" indent="-771525">
              <a:buClr>
                <a:srgbClr val="996600"/>
              </a:buClr>
            </a:pPr>
            <a:r>
              <a:rPr lang="en-US" sz="4400" dirty="0" smtClean="0"/>
              <a:t>You could set up standard procedures as part of the audit such as:</a:t>
            </a:r>
          </a:p>
          <a:p>
            <a:pPr marL="1676781" lvl="2" indent="-771525">
              <a:buClr>
                <a:srgbClr val="996600"/>
              </a:buClr>
            </a:pPr>
            <a:r>
              <a:rPr lang="en-US" sz="4400" dirty="0" smtClean="0"/>
              <a:t>Look at all checks over $500 written</a:t>
            </a:r>
          </a:p>
          <a:p>
            <a:pPr marL="1676781" lvl="2" indent="-771525">
              <a:buClr>
                <a:srgbClr val="996600"/>
              </a:buClr>
            </a:pPr>
            <a:r>
              <a:rPr lang="en-US" sz="4400" dirty="0" smtClean="0"/>
              <a:t>Make sure reconciliations were done and reviewed each month</a:t>
            </a:r>
          </a:p>
          <a:p>
            <a:pPr marL="1676781" lvl="2" indent="-771525">
              <a:buClr>
                <a:srgbClr val="996600"/>
              </a:buClr>
            </a:pPr>
            <a:r>
              <a:rPr lang="en-US" sz="4400" dirty="0" smtClean="0"/>
              <a:t>Make sure all reimbursements included appropriate supporting documentation</a:t>
            </a:r>
            <a:endParaRPr lang="en-US" sz="4400" dirty="0"/>
          </a:p>
        </p:txBody>
      </p:sp>
    </p:spTree>
    <p:extLst>
      <p:ext uri="{BB962C8B-B14F-4D97-AF65-F5344CB8AC3E}">
        <p14:creationId xmlns:p14="http://schemas.microsoft.com/office/powerpoint/2010/main" val="1221714761"/>
      </p:ext>
    </p:extLst>
  </p:cSld>
  <p:clrMapOvr>
    <a:overrideClrMapping bg1="lt1" tx1="dk1" bg2="lt2" tx2="dk2" accent1="accent1" accent2="accent2" accent3="accent3" accent4="accent4" accent5="accent5" accent6="accent6" hlink="hlink" folHlink="folHlink"/>
  </p:clrMapOvr>
  <p:transition spd="med">
    <p:wheel spokes="8"/>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Fraud is a </a:t>
            </a:r>
            <a:r>
              <a:rPr lang="en-US" dirty="0"/>
              <a:t>R</a:t>
            </a:r>
            <a:r>
              <a:rPr lang="en-US" dirty="0" smtClean="0"/>
              <a:t>eal </a:t>
            </a:r>
            <a:r>
              <a:rPr lang="en-US" dirty="0"/>
              <a:t>R</a:t>
            </a:r>
            <a:r>
              <a:rPr lang="en-US" dirty="0" smtClean="0"/>
              <a:t>isk</a:t>
            </a:r>
            <a:endParaRPr lang="en-US" dirty="0"/>
          </a:p>
        </p:txBody>
      </p:sp>
      <p:sp>
        <p:nvSpPr>
          <p:cNvPr id="6" name="Content Placeholder 5"/>
          <p:cNvSpPr>
            <a:spLocks noGrp="1"/>
          </p:cNvSpPr>
          <p:nvPr>
            <p:ph sz="half" idx="2"/>
          </p:nvPr>
        </p:nvSpPr>
        <p:spPr>
          <a:xfrm>
            <a:off x="914400" y="1866900"/>
            <a:ext cx="7955280" cy="8716744"/>
          </a:xfrm>
        </p:spPr>
        <p:txBody>
          <a:bodyPr/>
          <a:lstStyle/>
          <a:p>
            <a:pPr marL="285750" indent="-285750">
              <a:spcAft>
                <a:spcPts val="1200"/>
              </a:spcAft>
              <a:buFont typeface="Arial" panose="020B0604020202020204" pitchFamily="34" charset="0"/>
              <a:buChar char="•"/>
            </a:pPr>
            <a:r>
              <a:rPr lang="en-US" sz="2800" dirty="0">
                <a:solidFill>
                  <a:schemeClr val="bg1"/>
                </a:solidFill>
              </a:rPr>
              <a:t>In March 2019, a woman in East Fallowfield, Pa., who served as treasurer of two school-based volunteer organizations in the Coatesville Area School District admitted to taking more than $40,000 from a variety of fundraising events, telling authorities she was “drowning in debt</a:t>
            </a:r>
            <a:r>
              <a:rPr lang="en-US" sz="2800" dirty="0" smtClean="0">
                <a:solidFill>
                  <a:schemeClr val="bg1"/>
                </a:solidFill>
              </a:rPr>
              <a:t>.”</a:t>
            </a:r>
          </a:p>
          <a:p>
            <a:pPr marL="285750" indent="-285750">
              <a:spcAft>
                <a:spcPts val="1200"/>
              </a:spcAft>
              <a:buFont typeface="Arial" panose="020B0604020202020204" pitchFamily="34" charset="0"/>
              <a:buChar char="•"/>
            </a:pPr>
            <a:r>
              <a:rPr lang="en-US" sz="2800" dirty="0">
                <a:solidFill>
                  <a:schemeClr val="bg1"/>
                </a:solidFill>
              </a:rPr>
              <a:t>March 2019, the president of the Pine Beach Elementary PTO in Beachwood, N.J., was accused of </a:t>
            </a:r>
            <a:r>
              <a:rPr lang="en-US" sz="2800" b="1" dirty="0">
                <a:solidFill>
                  <a:schemeClr val="bg1"/>
                </a:solidFill>
              </a:rPr>
              <a:t>stealing more than $14,000 from the parent group</a:t>
            </a:r>
            <a:r>
              <a:rPr lang="en-US" sz="2800" dirty="0">
                <a:solidFill>
                  <a:schemeClr val="bg1"/>
                </a:solidFill>
              </a:rPr>
              <a:t>. Investigators found withdrawals from the PTO’s bank account that matched deposits the president made to her checking account</a:t>
            </a:r>
            <a:r>
              <a:rPr lang="en-US" sz="2800" dirty="0" smtClean="0">
                <a:solidFill>
                  <a:schemeClr val="bg1"/>
                </a:solidFill>
              </a:rPr>
              <a:t>.</a:t>
            </a:r>
          </a:p>
          <a:p>
            <a:pPr marL="285750" indent="-285750">
              <a:spcAft>
                <a:spcPts val="1200"/>
              </a:spcAft>
              <a:buFont typeface="Arial" panose="020B0604020202020204" pitchFamily="34" charset="0"/>
              <a:buChar char="•"/>
            </a:pPr>
            <a:r>
              <a:rPr lang="en-US" sz="2800" dirty="0">
                <a:solidFill>
                  <a:schemeClr val="bg1"/>
                </a:solidFill>
              </a:rPr>
              <a:t>In August 2019, a former treasurer from the Newton (Mass.) Parent Teacher Organization Council was arrested for </a:t>
            </a:r>
            <a:r>
              <a:rPr lang="en-US" sz="2800" b="1" dirty="0">
                <a:solidFill>
                  <a:schemeClr val="bg1"/>
                </a:solidFill>
              </a:rPr>
              <a:t>transferring some $14,600 of PTO funds into her own accounts over a period of several years</a:t>
            </a:r>
            <a:r>
              <a:rPr lang="en-US" sz="2800" dirty="0" smtClean="0">
                <a:solidFill>
                  <a:schemeClr val="bg1"/>
                </a:solidFill>
              </a:rPr>
              <a:t>.</a:t>
            </a:r>
          </a:p>
          <a:p>
            <a:pPr marL="285750" indent="-285750">
              <a:buFont typeface="Arial" panose="020B0604020202020204" pitchFamily="34" charset="0"/>
              <a:buChar char="•"/>
            </a:pPr>
            <a:endParaRPr lang="en-US" sz="2800" b="1" dirty="0">
              <a:solidFill>
                <a:schemeClr val="bg1"/>
              </a:solidFill>
            </a:endParaRPr>
          </a:p>
        </p:txBody>
      </p:sp>
      <p:sp>
        <p:nvSpPr>
          <p:cNvPr id="7" name="Content Placeholder 6"/>
          <p:cNvSpPr>
            <a:spLocks noGrp="1"/>
          </p:cNvSpPr>
          <p:nvPr>
            <p:ph sz="half" idx="3"/>
          </p:nvPr>
        </p:nvSpPr>
        <p:spPr>
          <a:xfrm>
            <a:off x="9418320" y="1866900"/>
            <a:ext cx="7955280" cy="8131969"/>
          </a:xfrm>
        </p:spPr>
        <p:txBody>
          <a:bodyPr/>
          <a:lstStyle/>
          <a:p>
            <a:pPr marL="457200" indent="-457200" algn="just">
              <a:spcAft>
                <a:spcPts val="1200"/>
              </a:spcAft>
              <a:buFont typeface="Arial" panose="020B0604020202020204" pitchFamily="34" charset="0"/>
              <a:buChar char="•"/>
            </a:pPr>
            <a:r>
              <a:rPr lang="en-US" sz="2800" dirty="0">
                <a:solidFill>
                  <a:schemeClr val="bg1"/>
                </a:solidFill>
              </a:rPr>
              <a:t>From May through November 2018, the treasurer at Benjamin Franklin Elementary West Campus PTO in Mesa, Ariz., </a:t>
            </a:r>
            <a:r>
              <a:rPr lang="en-US" sz="2800" b="1" dirty="0">
                <a:solidFill>
                  <a:schemeClr val="bg1"/>
                </a:solidFill>
              </a:rPr>
              <a:t>took more than $18,000, withdrawing large amounts of cash and using the parent group debit card</a:t>
            </a:r>
            <a:r>
              <a:rPr lang="en-US" sz="2800" dirty="0">
                <a:solidFill>
                  <a:schemeClr val="bg1"/>
                </a:solidFill>
              </a:rPr>
              <a:t> for personal transactions</a:t>
            </a:r>
            <a:r>
              <a:rPr lang="en-US" sz="2800" dirty="0" smtClean="0">
                <a:solidFill>
                  <a:schemeClr val="bg1"/>
                </a:solidFill>
              </a:rPr>
              <a:t>.</a:t>
            </a:r>
          </a:p>
          <a:p>
            <a:pPr marL="457200" indent="-457200" algn="just">
              <a:spcAft>
                <a:spcPts val="1200"/>
              </a:spcAft>
              <a:buFont typeface="Arial" panose="020B0604020202020204" pitchFamily="34" charset="0"/>
              <a:buChar char="•"/>
            </a:pPr>
            <a:r>
              <a:rPr lang="en-US" sz="2800" dirty="0">
                <a:solidFill>
                  <a:schemeClr val="bg1"/>
                </a:solidFill>
              </a:rPr>
              <a:t>The former treasurer of the Berkeley Glenn Elementary PTO in Waynesboro, Va., </a:t>
            </a:r>
            <a:r>
              <a:rPr lang="en-US" sz="2800" b="1" dirty="0">
                <a:solidFill>
                  <a:schemeClr val="bg1"/>
                </a:solidFill>
              </a:rPr>
              <a:t>drained about $12,000 from the PTO bank account from August 2017 to May 2018</a:t>
            </a:r>
            <a:r>
              <a:rPr lang="en-US" sz="2800" dirty="0">
                <a:solidFill>
                  <a:schemeClr val="bg1"/>
                </a:solidFill>
              </a:rPr>
              <a:t>, using the money at bars, restaurants, and clothing stores</a:t>
            </a:r>
            <a:r>
              <a:rPr lang="en-US" sz="2800" dirty="0" smtClean="0">
                <a:solidFill>
                  <a:schemeClr val="bg1"/>
                </a:solidFill>
              </a:rPr>
              <a:t>.</a:t>
            </a:r>
          </a:p>
          <a:p>
            <a:pPr marL="457200" indent="-457200" algn="just">
              <a:spcAft>
                <a:spcPts val="1200"/>
              </a:spcAft>
              <a:buFont typeface="Arial" panose="020B0604020202020204" pitchFamily="34" charset="0"/>
              <a:buChar char="•"/>
            </a:pPr>
            <a:r>
              <a:rPr lang="en-US" sz="2800" dirty="0">
                <a:solidFill>
                  <a:schemeClr val="bg1"/>
                </a:solidFill>
              </a:rPr>
              <a:t>The former president of the H.G. Hill Middle School PTO in Nashville, Tenn., was </a:t>
            </a:r>
            <a:r>
              <a:rPr lang="en-US" sz="2800" b="1" dirty="0">
                <a:solidFill>
                  <a:schemeClr val="bg1"/>
                </a:solidFill>
              </a:rPr>
              <a:t>alleged to have stolen up to $31,490 from August 2014 to August 2017</a:t>
            </a:r>
            <a:r>
              <a:rPr lang="en-US" sz="2800" dirty="0">
                <a:solidFill>
                  <a:schemeClr val="bg1"/>
                </a:solidFill>
              </a:rPr>
              <a:t>, using schemes that included making cash withdrawals from the PTO account, keeping money from fundraisers, and making multiple personal purchases with the PTO debit card.</a:t>
            </a:r>
          </a:p>
        </p:txBody>
      </p:sp>
    </p:spTree>
    <p:extLst>
      <p:ext uri="{BB962C8B-B14F-4D97-AF65-F5344CB8AC3E}">
        <p14:creationId xmlns:p14="http://schemas.microsoft.com/office/powerpoint/2010/main" val="3015345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0"/>
          <p:cNvSpPr/>
          <p:nvPr/>
        </p:nvSpPr>
        <p:spPr>
          <a:xfrm>
            <a:off x="0" y="0"/>
            <a:ext cx="18288000" cy="1943100"/>
          </a:xfrm>
          <a:custGeom>
            <a:avLst/>
            <a:gdLst/>
            <a:ahLst/>
            <a:cxnLst/>
            <a:rect l="l" t="t" r="r" b="b"/>
            <a:pathLst>
              <a:path w="18288000" h="1028700">
                <a:moveTo>
                  <a:pt x="0" y="0"/>
                </a:moveTo>
                <a:lnTo>
                  <a:pt x="18287998" y="0"/>
                </a:lnTo>
                <a:lnTo>
                  <a:pt x="18287998" y="1028699"/>
                </a:lnTo>
                <a:lnTo>
                  <a:pt x="0" y="1028699"/>
                </a:lnTo>
                <a:lnTo>
                  <a:pt x="0" y="0"/>
                </a:lnTo>
                <a:close/>
              </a:path>
            </a:pathLst>
          </a:custGeom>
          <a:solidFill>
            <a:srgbClr val="001C3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 name="object 9"/>
          <p:cNvSpPr txBox="1">
            <a:spLocks/>
          </p:cNvSpPr>
          <p:nvPr/>
        </p:nvSpPr>
        <p:spPr>
          <a:xfrm>
            <a:off x="3924300" y="457306"/>
            <a:ext cx="10439400" cy="1028487"/>
          </a:xfrm>
          <a:prstGeom prst="rect">
            <a:avLst/>
          </a:prstGeom>
        </p:spPr>
        <p:txBody>
          <a:bodyPr vert="horz" wrap="square" lIns="0" tIns="12700" rIns="0" bIns="0" rtlCol="0">
            <a:spAutoFit/>
          </a:bodyPr>
          <a:lstStyle>
            <a:lvl1pPr>
              <a:defRPr>
                <a:latin typeface="+mj-lt"/>
                <a:ea typeface="+mj-ea"/>
                <a:cs typeface="+mj-cs"/>
              </a:defRPr>
            </a:lvl1p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6600" b="0" i="0" u="none" strike="noStrike" kern="0" cap="none" spc="0" normalizeH="0" baseline="0" noProof="0" dirty="0" smtClean="0">
                <a:ln>
                  <a:noFill/>
                </a:ln>
                <a:solidFill>
                  <a:srgbClr val="FFFFFF"/>
                </a:solidFill>
                <a:effectLst/>
                <a:uLnTx/>
                <a:uFillTx/>
                <a:latin typeface="Palatino Linotype" panose="02040502050505030304" pitchFamily="18" charset="0"/>
                <a:ea typeface="+mj-ea"/>
                <a:cs typeface="+mj-cs"/>
              </a:rPr>
              <a:t>Fraud Overview </a:t>
            </a:r>
            <a:endParaRPr kumimoji="0" lang="en-US" sz="6600" b="0" i="0" u="none" strike="noStrike" kern="0" cap="none" spc="0" normalizeH="0" baseline="0" noProof="0" dirty="0">
              <a:ln>
                <a:noFill/>
              </a:ln>
              <a:solidFill>
                <a:srgbClr val="FFFFFF"/>
              </a:solidFill>
              <a:effectLst/>
              <a:uLnTx/>
              <a:uFillTx/>
              <a:latin typeface="Palatino Linotype"/>
              <a:ea typeface="+mj-ea"/>
              <a:cs typeface="Palatino Linotype"/>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74" t="3400" r="17407" b="5940"/>
          <a:stretch/>
        </p:blipFill>
        <p:spPr bwMode="auto">
          <a:xfrm>
            <a:off x="4267200" y="2171700"/>
            <a:ext cx="9410700" cy="7102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3289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object 12"/>
          <p:cNvSpPr/>
          <p:nvPr/>
        </p:nvSpPr>
        <p:spPr>
          <a:xfrm>
            <a:off x="0" y="0"/>
            <a:ext cx="18287997" cy="290512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object 13"/>
          <p:cNvSpPr/>
          <p:nvPr/>
        </p:nvSpPr>
        <p:spPr>
          <a:xfrm>
            <a:off x="1654643" y="380285"/>
            <a:ext cx="14706600" cy="2143125"/>
          </a:xfrm>
          <a:custGeom>
            <a:avLst/>
            <a:gdLst/>
            <a:ahLst/>
            <a:cxnLst/>
            <a:rect l="l" t="t" r="r" b="b"/>
            <a:pathLst>
              <a:path w="14706600" h="2143125">
                <a:moveTo>
                  <a:pt x="0" y="0"/>
                </a:moveTo>
                <a:lnTo>
                  <a:pt x="14706599" y="0"/>
                </a:lnTo>
                <a:lnTo>
                  <a:pt x="14706599" y="2143124"/>
                </a:lnTo>
                <a:lnTo>
                  <a:pt x="0" y="2143124"/>
                </a:lnTo>
                <a:lnTo>
                  <a:pt x="0" y="0"/>
                </a:lnTo>
                <a:close/>
              </a:path>
            </a:pathLst>
          </a:custGeom>
          <a:solidFill>
            <a:srgbClr val="FFFFFF">
              <a:alpha val="697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object 14"/>
          <p:cNvSpPr txBox="1">
            <a:spLocks noGrp="1"/>
          </p:cNvSpPr>
          <p:nvPr>
            <p:ph type="title"/>
          </p:nvPr>
        </p:nvSpPr>
        <p:spPr>
          <a:xfrm>
            <a:off x="1654643" y="854967"/>
            <a:ext cx="14706600" cy="1168400"/>
          </a:xfrm>
          <a:prstGeom prst="rect">
            <a:avLst/>
          </a:prstGeom>
        </p:spPr>
        <p:txBody>
          <a:bodyPr vert="horz" wrap="square" lIns="0" tIns="12700" rIns="0" bIns="0" rtlCol="0">
            <a:spAutoFit/>
          </a:bodyPr>
          <a:lstStyle/>
          <a:p>
            <a:pPr marL="1905" algn="ctr">
              <a:lnSpc>
                <a:spcPct val="100000"/>
              </a:lnSpc>
              <a:spcBef>
                <a:spcPts val="100"/>
              </a:spcBef>
            </a:pPr>
            <a:r>
              <a:rPr lang="en-US" sz="7500" spc="250" dirty="0" smtClean="0">
                <a:solidFill>
                  <a:srgbClr val="001D38"/>
                </a:solidFill>
                <a:latin typeface="Palatino Linotype"/>
                <a:cs typeface="Palatino Linotype"/>
              </a:rPr>
              <a:t>Facts About Fraud</a:t>
            </a:r>
            <a:endParaRPr sz="7500" dirty="0">
              <a:solidFill>
                <a:srgbClr val="001D38"/>
              </a:solidFill>
              <a:latin typeface="Palatino Linotype"/>
              <a:cs typeface="Palatino Linotype"/>
            </a:endParaRPr>
          </a:p>
        </p:txBody>
      </p:sp>
      <p:sp>
        <p:nvSpPr>
          <p:cNvPr id="15" name="object 15"/>
          <p:cNvSpPr/>
          <p:nvPr/>
        </p:nvSpPr>
        <p:spPr>
          <a:xfrm>
            <a:off x="6134159" y="2263270"/>
            <a:ext cx="6020435" cy="0"/>
          </a:xfrm>
          <a:custGeom>
            <a:avLst/>
            <a:gdLst/>
            <a:ahLst/>
            <a:cxnLst/>
            <a:rect l="l" t="t" r="r" b="b"/>
            <a:pathLst>
              <a:path w="6020434">
                <a:moveTo>
                  <a:pt x="0" y="0"/>
                </a:moveTo>
                <a:lnTo>
                  <a:pt x="6019829" y="0"/>
                </a:lnTo>
              </a:path>
            </a:pathLst>
          </a:custGeom>
          <a:ln w="47624">
            <a:solidFill>
              <a:srgbClr val="BA860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object 3"/>
          <p:cNvSpPr/>
          <p:nvPr/>
        </p:nvSpPr>
        <p:spPr>
          <a:xfrm>
            <a:off x="13868400" y="9410700"/>
            <a:ext cx="3629024" cy="7619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10"/>
          <p:cNvSpPr txBox="1"/>
          <p:nvPr/>
        </p:nvSpPr>
        <p:spPr>
          <a:xfrm>
            <a:off x="2133600" y="3390900"/>
            <a:ext cx="13404275" cy="4746811"/>
          </a:xfrm>
          <a:prstGeom prst="rect">
            <a:avLst/>
          </a:prstGeom>
        </p:spPr>
        <p:txBody>
          <a:bodyPr vert="horz" wrap="square" lIns="0" tIns="11366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Per the 2020 Report to the Nation (ACFE</a:t>
            </a:r>
            <a:r>
              <a:rPr kumimoji="0" lang="en-US" sz="3200" b="0" i="0" u="none" strike="noStrike" kern="1200" cap="none" spc="0" normalizeH="0" baseline="0" noProof="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1" indent="0" algn="just" defTabSz="914400" rtl="0" eaLnBrk="1" fontAlgn="auto" latinLnBrk="0" hangingPunct="1">
              <a:lnSpc>
                <a:spcPct val="100000"/>
              </a:lnSpc>
              <a:spcBef>
                <a:spcPts val="600"/>
              </a:spcBef>
              <a:spcAft>
                <a:spcPts val="60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Estimated that the typical organization loses 5% of its annual revenue to fraud which when applied to the estimated 2019 Gross World Product translates to a potential total fraud loss of more than $4.5 trillion</a:t>
            </a:r>
          </a:p>
          <a:p>
            <a:pPr marL="457200" marR="0" lvl="1" indent="0" algn="just" defTabSz="914400" rtl="0" eaLnBrk="1" fontAlgn="auto" latinLnBrk="0" hangingPunct="1">
              <a:lnSpc>
                <a:spcPct val="100000"/>
              </a:lnSpc>
              <a:spcBef>
                <a:spcPts val="600"/>
              </a:spcBef>
              <a:spcAft>
                <a:spcPts val="60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median loss was $125,000</a:t>
            </a:r>
          </a:p>
          <a:p>
            <a:pPr marL="457200" marR="0" lvl="1" indent="0" algn="just" defTabSz="914400" rtl="0" eaLnBrk="1" fontAlgn="auto" latinLnBrk="0" hangingPunct="1">
              <a:lnSpc>
                <a:spcPct val="100000"/>
              </a:lnSpc>
              <a:spcBef>
                <a:spcPts val="600"/>
              </a:spcBef>
              <a:spcAft>
                <a:spcPts val="60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frauds lasted a median of 14 months before being detected</a:t>
            </a:r>
          </a:p>
          <a:p>
            <a:pPr marL="457200" marR="0" lvl="1" indent="0" algn="just" defTabSz="914400" rtl="0" eaLnBrk="1" fontAlgn="auto" latinLnBrk="0" hangingPunct="1">
              <a:lnSpc>
                <a:spcPct val="100000"/>
              </a:lnSpc>
              <a:spcBef>
                <a:spcPts val="600"/>
              </a:spcBef>
              <a:spcAft>
                <a:spcPts val="60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Small organizations are disproportionately victimized</a:t>
            </a:r>
          </a:p>
          <a:p>
            <a:pPr marL="914400" marR="0" lvl="2" indent="0" algn="just"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Organizations with &lt;100 employees account for more than 26% of the fraud reported</a:t>
            </a:r>
            <a:r>
              <a:rPr kumimoji="0" lang="en-US" sz="2400" b="0" i="0" u="none" strike="noStrike" kern="1200" cap="none" spc="0" normalizeH="0" baseline="0" noProof="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76769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
            <a:ext cx="18287999" cy="2819399"/>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1654643" y="323531"/>
            <a:ext cx="14706600" cy="2143125"/>
          </a:xfrm>
          <a:custGeom>
            <a:avLst/>
            <a:gdLst/>
            <a:ahLst/>
            <a:cxnLst/>
            <a:rect l="l" t="t" r="r" b="b"/>
            <a:pathLst>
              <a:path w="14706600" h="2143125">
                <a:moveTo>
                  <a:pt x="0" y="0"/>
                </a:moveTo>
                <a:lnTo>
                  <a:pt x="14706599" y="0"/>
                </a:lnTo>
                <a:lnTo>
                  <a:pt x="14706599" y="2143124"/>
                </a:lnTo>
                <a:lnTo>
                  <a:pt x="0" y="2143124"/>
                </a:lnTo>
                <a:lnTo>
                  <a:pt x="0" y="0"/>
                </a:lnTo>
                <a:close/>
              </a:path>
            </a:pathLst>
          </a:custGeom>
          <a:solidFill>
            <a:srgbClr val="FFFFFF">
              <a:alpha val="69799"/>
            </a:srgbClr>
          </a:solidFill>
        </p:spPr>
        <p:txBody>
          <a:bodyPr wrap="square" lIns="0" tIns="0" rIns="0" bIns="0" rtlCol="0"/>
          <a:lstStyle/>
          <a:p>
            <a:endParaRPr dirty="0"/>
          </a:p>
        </p:txBody>
      </p:sp>
      <p:sp>
        <p:nvSpPr>
          <p:cNvPr id="6" name="object 6"/>
          <p:cNvSpPr txBox="1">
            <a:spLocks noGrp="1"/>
          </p:cNvSpPr>
          <p:nvPr>
            <p:ph type="title"/>
          </p:nvPr>
        </p:nvSpPr>
        <p:spPr>
          <a:xfrm>
            <a:off x="1654643" y="798211"/>
            <a:ext cx="14706600" cy="1168400"/>
          </a:xfrm>
          <a:prstGeom prst="rect">
            <a:avLst/>
          </a:prstGeom>
        </p:spPr>
        <p:txBody>
          <a:bodyPr vert="horz" wrap="square" lIns="0" tIns="12700" rIns="0" bIns="0" rtlCol="0">
            <a:spAutoFit/>
          </a:bodyPr>
          <a:lstStyle/>
          <a:p>
            <a:pPr marL="1905" algn="ctr">
              <a:lnSpc>
                <a:spcPct val="100000"/>
              </a:lnSpc>
              <a:spcBef>
                <a:spcPts val="100"/>
              </a:spcBef>
            </a:pPr>
            <a:r>
              <a:rPr sz="7500" spc="509" dirty="0">
                <a:solidFill>
                  <a:srgbClr val="001D38"/>
                </a:solidFill>
                <a:latin typeface="Palatino Linotype"/>
                <a:cs typeface="Palatino Linotype"/>
              </a:rPr>
              <a:t>Your </a:t>
            </a:r>
            <a:r>
              <a:rPr lang="en-US" sz="7500" spc="355" dirty="0" smtClean="0">
                <a:solidFill>
                  <a:srgbClr val="001D38"/>
                </a:solidFill>
                <a:latin typeface="Palatino Linotype"/>
                <a:cs typeface="Palatino Linotype"/>
              </a:rPr>
              <a:t>Speaker</a:t>
            </a:r>
            <a:endParaRPr sz="7500" dirty="0">
              <a:solidFill>
                <a:srgbClr val="001D38"/>
              </a:solidFill>
              <a:latin typeface="Palatino Linotype"/>
              <a:cs typeface="Palatino Linotype"/>
            </a:endParaRPr>
          </a:p>
        </p:txBody>
      </p:sp>
      <p:sp>
        <p:nvSpPr>
          <p:cNvPr id="7" name="object 7"/>
          <p:cNvSpPr/>
          <p:nvPr/>
        </p:nvSpPr>
        <p:spPr>
          <a:xfrm>
            <a:off x="6134159" y="2206513"/>
            <a:ext cx="6020435" cy="0"/>
          </a:xfrm>
          <a:custGeom>
            <a:avLst/>
            <a:gdLst/>
            <a:ahLst/>
            <a:cxnLst/>
            <a:rect l="l" t="t" r="r" b="b"/>
            <a:pathLst>
              <a:path w="6020434">
                <a:moveTo>
                  <a:pt x="0" y="0"/>
                </a:moveTo>
                <a:lnTo>
                  <a:pt x="6019829" y="0"/>
                </a:lnTo>
              </a:path>
            </a:pathLst>
          </a:custGeom>
          <a:ln w="47624">
            <a:solidFill>
              <a:srgbClr val="BA860C"/>
            </a:solidFill>
          </a:ln>
        </p:spPr>
        <p:txBody>
          <a:bodyPr wrap="square" lIns="0" tIns="0" rIns="0" bIns="0" rtlCol="0"/>
          <a:lstStyle/>
          <a:p>
            <a:endParaRPr dirty="0"/>
          </a:p>
        </p:txBody>
      </p:sp>
      <p:sp>
        <p:nvSpPr>
          <p:cNvPr id="8" name="object 8"/>
          <p:cNvSpPr/>
          <p:nvPr/>
        </p:nvSpPr>
        <p:spPr>
          <a:xfrm>
            <a:off x="0" y="9148740"/>
            <a:ext cx="18288000" cy="1138262"/>
          </a:xfrm>
          <a:custGeom>
            <a:avLst/>
            <a:gdLst/>
            <a:ahLst/>
            <a:cxnLst/>
            <a:rect l="l" t="t" r="r" b="b"/>
            <a:pathLst>
              <a:path w="18288000" h="1028700">
                <a:moveTo>
                  <a:pt x="0" y="0"/>
                </a:moveTo>
                <a:lnTo>
                  <a:pt x="18287998" y="0"/>
                </a:lnTo>
                <a:lnTo>
                  <a:pt x="18287998" y="1028699"/>
                </a:lnTo>
                <a:lnTo>
                  <a:pt x="0" y="1028699"/>
                </a:lnTo>
                <a:lnTo>
                  <a:pt x="0" y="0"/>
                </a:lnTo>
                <a:close/>
              </a:path>
            </a:pathLst>
          </a:custGeom>
          <a:solidFill>
            <a:srgbClr val="001C37"/>
          </a:solidFill>
        </p:spPr>
        <p:txBody>
          <a:bodyPr wrap="square" lIns="0" tIns="0" rIns="0" bIns="0" rtlCol="0"/>
          <a:lstStyle/>
          <a:p>
            <a:endParaRPr dirty="0"/>
          </a:p>
        </p:txBody>
      </p:sp>
      <p:sp>
        <p:nvSpPr>
          <p:cNvPr id="9" name="object 9"/>
          <p:cNvSpPr txBox="1"/>
          <p:nvPr/>
        </p:nvSpPr>
        <p:spPr>
          <a:xfrm>
            <a:off x="5943600" y="7120497"/>
            <a:ext cx="6400800" cy="1501693"/>
          </a:xfrm>
          <a:prstGeom prst="rect">
            <a:avLst/>
          </a:prstGeom>
        </p:spPr>
        <p:txBody>
          <a:bodyPr vert="horz" wrap="square" lIns="0" tIns="234950" rIns="0" bIns="0" rtlCol="0">
            <a:spAutoFit/>
          </a:bodyPr>
          <a:lstStyle/>
          <a:p>
            <a:pPr algn="ctr">
              <a:lnSpc>
                <a:spcPct val="100000"/>
              </a:lnSpc>
              <a:spcBef>
                <a:spcPts val="1850"/>
              </a:spcBef>
            </a:pPr>
            <a:r>
              <a:rPr lang="en-US" sz="3450" spc="25" dirty="0" smtClean="0">
                <a:solidFill>
                  <a:srgbClr val="00216E"/>
                </a:solidFill>
                <a:latin typeface="Open Sans"/>
                <a:cs typeface="Open Sans"/>
              </a:rPr>
              <a:t>John S. Aldridge, CPA</a:t>
            </a:r>
            <a:endParaRPr sz="3450" dirty="0">
              <a:latin typeface="Open Sans"/>
              <a:cs typeface="Open Sans"/>
            </a:endParaRPr>
          </a:p>
          <a:p>
            <a:pPr algn="ctr">
              <a:lnSpc>
                <a:spcPct val="100000"/>
              </a:lnSpc>
              <a:spcBef>
                <a:spcPts val="1695"/>
              </a:spcBef>
            </a:pPr>
            <a:r>
              <a:rPr lang="en-US" sz="3350" dirty="0" smtClean="0">
                <a:latin typeface="Open Sans"/>
                <a:cs typeface="Open Sans"/>
              </a:rPr>
              <a:t>Partner</a:t>
            </a:r>
            <a:endParaRPr sz="3350" dirty="0">
              <a:latin typeface="Open Sans"/>
              <a:cs typeface="Open Sans"/>
            </a:endParaRPr>
          </a:p>
        </p:txBody>
      </p:sp>
      <p:sp>
        <p:nvSpPr>
          <p:cNvPr id="19" name="object 13"/>
          <p:cNvSpPr/>
          <p:nvPr/>
        </p:nvSpPr>
        <p:spPr>
          <a:xfrm>
            <a:off x="13529266" y="9303544"/>
            <a:ext cx="3619499" cy="761999"/>
          </a:xfrm>
          <a:prstGeom prst="rect">
            <a:avLst/>
          </a:prstGeom>
          <a:blipFill>
            <a:blip r:embed="rId3" cstate="print"/>
            <a:stretch>
              <a:fillRect/>
            </a:stretch>
          </a:blipFill>
        </p:spPr>
        <p:txBody>
          <a:bodyPr wrap="square" lIns="0" tIns="0" rIns="0" bIns="0" rtlCol="0"/>
          <a:lstStyle/>
          <a:p>
            <a:endParaRPr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3111361"/>
            <a:ext cx="3276600" cy="3276600"/>
          </a:xfrm>
          <a:prstGeom prst="rect">
            <a:avLst/>
          </a:prstGeom>
        </p:spPr>
      </p:pic>
      <p:pic>
        <p:nvPicPr>
          <p:cNvPr id="4" name="Picture 3"/>
          <p:cNvPicPr>
            <a:picLocks noChangeAspect="1"/>
          </p:cNvPicPr>
          <p:nvPr/>
        </p:nvPicPr>
        <p:blipFill>
          <a:blip r:embed="rId5"/>
          <a:stretch>
            <a:fillRect/>
          </a:stretch>
        </p:blipFill>
        <p:spPr>
          <a:xfrm>
            <a:off x="533400" y="8553450"/>
            <a:ext cx="2162175" cy="17145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1" y="412750"/>
            <a:ext cx="15087599" cy="1714500"/>
          </a:xfrm>
        </p:spPr>
        <p:txBody>
          <a:bodyPr/>
          <a:lstStyle/>
          <a:p>
            <a:r>
              <a:rPr lang="en-US" dirty="0" smtClean="0"/>
              <a:t>Encourage Participation</a:t>
            </a:r>
            <a:endParaRPr lang="en-US" dirty="0"/>
          </a:p>
        </p:txBody>
      </p:sp>
      <p:sp>
        <p:nvSpPr>
          <p:cNvPr id="3" name="Content Placeholder 2"/>
          <p:cNvSpPr>
            <a:spLocks noGrp="1"/>
          </p:cNvSpPr>
          <p:nvPr>
            <p:ph idx="4294967295"/>
          </p:nvPr>
        </p:nvSpPr>
        <p:spPr>
          <a:xfrm>
            <a:off x="1219201" y="2171700"/>
            <a:ext cx="15087599" cy="7200900"/>
          </a:xfrm>
        </p:spPr>
        <p:txBody>
          <a:bodyPr>
            <a:normAutofit/>
          </a:bodyPr>
          <a:lstStyle/>
          <a:p>
            <a:pPr>
              <a:buClr>
                <a:srgbClr val="996600"/>
              </a:buClr>
            </a:pPr>
            <a:r>
              <a:rPr lang="en-US" sz="4800" dirty="0" smtClean="0"/>
              <a:t>Prepare to announce your PTO or Booster Club</a:t>
            </a:r>
          </a:p>
          <a:p>
            <a:pPr lvl="1">
              <a:buClr>
                <a:srgbClr val="996600"/>
              </a:buClr>
            </a:pPr>
            <a:r>
              <a:rPr lang="en-US" sz="4800" dirty="0" smtClean="0"/>
              <a:t>Write an introductory letter for your teachers and parents</a:t>
            </a:r>
          </a:p>
          <a:p>
            <a:pPr lvl="1">
              <a:buClr>
                <a:srgbClr val="996600"/>
              </a:buClr>
            </a:pPr>
            <a:r>
              <a:rPr lang="en-US" sz="4800" dirty="0" smtClean="0"/>
              <a:t>People want to be part of a well-organized group that will not waste their time</a:t>
            </a:r>
          </a:p>
          <a:p>
            <a:pPr>
              <a:buClr>
                <a:srgbClr val="996600"/>
              </a:buClr>
            </a:pPr>
            <a:r>
              <a:rPr lang="en-US" sz="4800" dirty="0" smtClean="0"/>
              <a:t>Have a well-planned first meeting</a:t>
            </a:r>
          </a:p>
          <a:p>
            <a:pPr lvl="1">
              <a:buClr>
                <a:srgbClr val="996600"/>
              </a:buClr>
            </a:pPr>
            <a:r>
              <a:rPr lang="en-US" sz="4800" dirty="0" smtClean="0"/>
              <a:t>Limit to one hour</a:t>
            </a:r>
          </a:p>
          <a:p>
            <a:pPr lvl="1">
              <a:buClr>
                <a:srgbClr val="996600"/>
              </a:buClr>
            </a:pPr>
            <a:r>
              <a:rPr lang="en-US" sz="4800" dirty="0" smtClean="0"/>
              <a:t>Have an agenda printed, and “stick to it”</a:t>
            </a:r>
            <a:endParaRPr lang="en-US" sz="4800" dirty="0"/>
          </a:p>
        </p:txBody>
      </p:sp>
    </p:spTree>
    <p:extLst>
      <p:ext uri="{BB962C8B-B14F-4D97-AF65-F5344CB8AC3E}">
        <p14:creationId xmlns:p14="http://schemas.microsoft.com/office/powerpoint/2010/main" val="38508364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
                                          </p:val>
                                        </p:tav>
                                        <p:tav tm="100000">
                                          <p:val>
                                            <p:strVal val="#ppt_y"/>
                                          </p:val>
                                        </p:tav>
                                      </p:tavLst>
                                    </p:anim>
                                  </p:childTnLst>
                                </p:cTn>
                              </p:par>
                              <p:par>
                                <p:cTn id="16" presetID="39" presetClass="entr" presetSubtype="0" accel="10000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p:cTn id="18" dur="1000" fill="hold"/>
                                        <p:tgtEl>
                                          <p:spTgt spid="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heckerboard(across)">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slide(fromBottom)">
                                      <p:cBhvr>
                                        <p:cTn id="31" dur="1000"/>
                                        <p:tgtEl>
                                          <p:spTgt spid="3">
                                            <p:txEl>
                                              <p:pRg st="4" end="4"/>
                                            </p:txEl>
                                          </p:spTgt>
                                        </p:tgtEl>
                                      </p:cBhvr>
                                    </p:animEffect>
                                  </p:childTnLst>
                                </p:cTn>
                              </p:par>
                              <p:par>
                                <p:cTn id="32" presetID="12" presetClass="entr" presetSubtype="4"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slide(fromBottom)">
                                      <p:cBhvr>
                                        <p:cTn id="3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0601" y="412750"/>
            <a:ext cx="15239999" cy="1714500"/>
          </a:xfrm>
        </p:spPr>
        <p:txBody>
          <a:bodyPr/>
          <a:lstStyle/>
          <a:p>
            <a:r>
              <a:rPr lang="en-US" dirty="0" smtClean="0"/>
              <a:t>Maturing Organization</a:t>
            </a:r>
            <a:endParaRPr lang="en-US" dirty="0"/>
          </a:p>
        </p:txBody>
      </p:sp>
      <p:sp>
        <p:nvSpPr>
          <p:cNvPr id="3" name="Content Placeholder 2"/>
          <p:cNvSpPr>
            <a:spLocks noGrp="1"/>
          </p:cNvSpPr>
          <p:nvPr>
            <p:ph idx="4294967295"/>
          </p:nvPr>
        </p:nvSpPr>
        <p:spPr>
          <a:xfrm>
            <a:off x="990601" y="2171700"/>
            <a:ext cx="15239999" cy="7200900"/>
          </a:xfrm>
        </p:spPr>
        <p:txBody>
          <a:bodyPr>
            <a:normAutofit/>
          </a:bodyPr>
          <a:lstStyle/>
          <a:p>
            <a:pPr>
              <a:buClr>
                <a:srgbClr val="996600"/>
              </a:buClr>
            </a:pPr>
            <a:r>
              <a:rPr lang="en-US" sz="5400" dirty="0" smtClean="0"/>
              <a:t>Continue to Build involvement</a:t>
            </a:r>
          </a:p>
          <a:p>
            <a:pPr lvl="1">
              <a:buClr>
                <a:srgbClr val="996600"/>
              </a:buClr>
            </a:pPr>
            <a:r>
              <a:rPr lang="en-US" sz="5400" dirty="0" smtClean="0"/>
              <a:t>Be truly welcoming and not cliquish</a:t>
            </a:r>
          </a:p>
          <a:p>
            <a:pPr lvl="1">
              <a:buClr>
                <a:srgbClr val="996600"/>
              </a:buClr>
            </a:pPr>
            <a:r>
              <a:rPr lang="en-US" sz="5400" dirty="0" smtClean="0"/>
              <a:t>Avoid the reputation for focusing only on fundraising</a:t>
            </a:r>
          </a:p>
          <a:p>
            <a:pPr lvl="1">
              <a:buClr>
                <a:srgbClr val="996600"/>
              </a:buClr>
            </a:pPr>
            <a:r>
              <a:rPr lang="en-US" sz="5400" dirty="0" smtClean="0"/>
              <a:t>There’s more power in 400 people donating 2 hours of their time than 4 people donating 200 hours of their time</a:t>
            </a:r>
            <a:endParaRPr lang="en-US" sz="5400" dirty="0"/>
          </a:p>
        </p:txBody>
      </p:sp>
    </p:spTree>
    <p:extLst>
      <p:ext uri="{BB962C8B-B14F-4D97-AF65-F5344CB8AC3E}">
        <p14:creationId xmlns:p14="http://schemas.microsoft.com/office/powerpoint/2010/main" val="10761403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nodeType="clickEffect">
                                  <p:stCondLst>
                                    <p:cond delay="0"/>
                                  </p:stCondLst>
                                  <p:childTnLst>
                                    <p:animClr clrSpc="rgb" dir="cw">
                                      <p:cBhvr override="childStyle">
                                        <p:cTn id="6" dur="950" fill="hold">
                                          <p:stCondLst>
                                            <p:cond delay="50"/>
                                          </p:stCondLst>
                                        </p:cTn>
                                        <p:tgtEl>
                                          <p:spTgt spid="3">
                                            <p:txEl>
                                              <p:pRg st="0" end="0"/>
                                            </p:txEl>
                                          </p:spTgt>
                                        </p:tgtEl>
                                        <p:attrNameLst>
                                          <p:attrName>style.color</p:attrName>
                                        </p:attrNameLst>
                                      </p:cBhvr>
                                      <p:to>
                                        <a:schemeClr val="accent2"/>
                                      </p:to>
                                    </p:animClr>
                                    <p:animClr clrSpc="rgb" dir="cw">
                                      <p:cBhvr>
                                        <p:cTn id="7" dur="950" fill="hold">
                                          <p:stCondLst>
                                            <p:cond delay="50"/>
                                          </p:stCondLst>
                                        </p:cTn>
                                        <p:tgtEl>
                                          <p:spTgt spid="3">
                                            <p:txEl>
                                              <p:pRg st="0" end="0"/>
                                            </p:txEl>
                                          </p:spTgt>
                                        </p:tgtEl>
                                        <p:attrNameLst>
                                          <p:attrName>fillColor</p:attrName>
                                        </p:attrNameLst>
                                      </p:cBhvr>
                                      <p:to>
                                        <a:schemeClr val="accent2"/>
                                      </p:to>
                                    </p:animClr>
                                    <p:set>
                                      <p:cBhvr>
                                        <p:cTn id="8" dur="950" fill="hold">
                                          <p:stCondLst>
                                            <p:cond delay="50"/>
                                          </p:stCondLst>
                                        </p:cTn>
                                        <p:tgtEl>
                                          <p:spTgt spid="3">
                                            <p:txEl>
                                              <p:pRg st="0" end="0"/>
                                            </p:txEl>
                                          </p:spTgt>
                                        </p:tgtEl>
                                        <p:attrNameLst>
                                          <p:attrName>fill.type</p:attrName>
                                        </p:attrNameLst>
                                      </p:cBhvr>
                                      <p:to>
                                        <p:strVal val="solid"/>
                                      </p:to>
                                    </p:set>
                                    <p:set>
                                      <p:cBhvr>
                                        <p:cTn id="9" dur="950" fill="hold">
                                          <p:stCondLst>
                                            <p:cond delay="50"/>
                                          </p:stCondLst>
                                        </p:cTn>
                                        <p:tgtEl>
                                          <p:spTgt spid="3">
                                            <p:txEl>
                                              <p:pRg st="0" end="0"/>
                                            </p:txEl>
                                          </p:spTgt>
                                        </p:tgtEl>
                                        <p:attrNameLst>
                                          <p:attrName>fill.on</p:attrName>
                                        </p:attrNameLst>
                                      </p:cBhvr>
                                      <p:to>
                                        <p:strVal val="true"/>
                                      </p:to>
                                    </p:set>
                                    <p:animScale>
                                      <p:cBhvr>
                                        <p:cTn id="10" dur="100" fill="hold">
                                          <p:stCondLst>
                                            <p:cond delay="0"/>
                                          </p:stCondLst>
                                        </p:cTn>
                                        <p:tgtEl>
                                          <p:spTgt spid="3">
                                            <p:txEl>
                                              <p:pRg st="0" end="0"/>
                                            </p:txEl>
                                          </p:spTgt>
                                        </p:tgtEl>
                                      </p:cBhvr>
                                      <p:from x="100000" y="100000"/>
                                      <p:to x="100000" y="5000"/>
                                    </p:animScale>
                                    <p:animScale>
                                      <p:cBhvr>
                                        <p:cTn id="11" dur="100" fill="hold">
                                          <p:stCondLst>
                                            <p:cond delay="100"/>
                                          </p:stCondLst>
                                        </p:cTn>
                                        <p:tgtEl>
                                          <p:spTgt spid="3">
                                            <p:txEl>
                                              <p:pRg st="0" end="0"/>
                                            </p:txEl>
                                          </p:spTgt>
                                        </p:tgtEl>
                                      </p:cBhvr>
                                      <p:from x="100000" y="5000"/>
                                      <p:to x="120000" y="150000"/>
                                    </p:animScale>
                                    <p:animScale>
                                      <p:cBhvr>
                                        <p:cTn id="12" dur="300" fill="hold">
                                          <p:stCondLst>
                                            <p:cond delay="700"/>
                                          </p:stCondLst>
                                        </p:cTn>
                                        <p:tgtEl>
                                          <p:spTgt spid="3">
                                            <p:txEl>
                                              <p:pRg st="0" end="0"/>
                                            </p:txEl>
                                          </p:spTgt>
                                        </p:tgtEl>
                                      </p:cBhvr>
                                      <p:to x="120000" y="150000"/>
                                    </p:animScale>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amond(in)">
                                      <p:cBhvr>
                                        <p:cTn id="17" dur="2000"/>
                                        <p:tgtEl>
                                          <p:spTgt spid="3">
                                            <p:txEl>
                                              <p:pRg st="1" end="1"/>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amond(in)">
                                      <p:cBhvr>
                                        <p:cTn id="20" dur="2000"/>
                                        <p:tgtEl>
                                          <p:spTgt spid="3">
                                            <p:txEl>
                                              <p:pRg st="2" end="2"/>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diamond(in)">
                                      <p:cBhvr>
                                        <p:cTn id="23"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170" name="Picture 2" descr="http://cashtactics.net/wp-content/uploads/2009/05/ducks_in_a_row.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915650" y="571500"/>
            <a:ext cx="4286250" cy="4286250"/>
          </a:xfrm>
          <a:prstGeom prst="rect">
            <a:avLst/>
          </a:prstGeom>
          <a:noFill/>
        </p:spPr>
      </p:pic>
      <p:sp>
        <p:nvSpPr>
          <p:cNvPr id="2" name="Title 1"/>
          <p:cNvSpPr>
            <a:spLocks noGrp="1"/>
          </p:cNvSpPr>
          <p:nvPr>
            <p:ph type="title" idx="4294967295"/>
          </p:nvPr>
        </p:nvSpPr>
        <p:spPr>
          <a:xfrm>
            <a:off x="1371601" y="412750"/>
            <a:ext cx="15392399" cy="1714500"/>
          </a:xfrm>
        </p:spPr>
        <p:txBody>
          <a:bodyPr/>
          <a:lstStyle/>
          <a:p>
            <a:r>
              <a:rPr lang="en-US" dirty="0" smtClean="0"/>
              <a:t>Maturing Organization </a:t>
            </a:r>
            <a:r>
              <a:rPr lang="en-US" sz="4200" dirty="0"/>
              <a:t>(cont.)</a:t>
            </a:r>
          </a:p>
        </p:txBody>
      </p:sp>
      <p:sp>
        <p:nvSpPr>
          <p:cNvPr id="3" name="Content Placeholder 2"/>
          <p:cNvSpPr>
            <a:spLocks noGrp="1"/>
          </p:cNvSpPr>
          <p:nvPr>
            <p:ph idx="4294967295"/>
          </p:nvPr>
        </p:nvSpPr>
        <p:spPr>
          <a:xfrm>
            <a:off x="1371601" y="2171700"/>
            <a:ext cx="15392399" cy="7200900"/>
          </a:xfrm>
        </p:spPr>
        <p:txBody>
          <a:bodyPr>
            <a:normAutofit/>
          </a:bodyPr>
          <a:lstStyle/>
          <a:p>
            <a:pPr>
              <a:buClr>
                <a:srgbClr val="996600"/>
              </a:buClr>
            </a:pPr>
            <a:r>
              <a:rPr lang="en-US" sz="3600" dirty="0" smtClean="0"/>
              <a:t>Get your ducks in order</a:t>
            </a:r>
          </a:p>
          <a:p>
            <a:pPr lvl="1">
              <a:buClr>
                <a:srgbClr val="996600"/>
              </a:buClr>
            </a:pPr>
            <a:r>
              <a:rPr lang="en-US" sz="3600" dirty="0" smtClean="0"/>
              <a:t>Becoming incorporated – done through the state</a:t>
            </a:r>
          </a:p>
          <a:p>
            <a:pPr lvl="1">
              <a:buClr>
                <a:srgbClr val="996600"/>
              </a:buClr>
            </a:pPr>
            <a:r>
              <a:rPr lang="en-US" sz="3600" dirty="0" smtClean="0"/>
              <a:t>Becoming tax-exempt – done through the IRS</a:t>
            </a:r>
          </a:p>
          <a:p>
            <a:pPr lvl="2">
              <a:buClr>
                <a:srgbClr val="996600"/>
              </a:buClr>
            </a:pPr>
            <a:r>
              <a:rPr lang="en-US" sz="3600" dirty="0" smtClean="0"/>
              <a:t>Fill out a fairly detailed form that asks for information ranging from mission to fundraising gross revenue</a:t>
            </a:r>
          </a:p>
          <a:p>
            <a:pPr lvl="2">
              <a:buClr>
                <a:srgbClr val="996600"/>
              </a:buClr>
            </a:pPr>
            <a:r>
              <a:rPr lang="en-US" sz="3600" dirty="0" smtClean="0"/>
              <a:t>Once approved you will receive a 501(c)(3) letter</a:t>
            </a:r>
          </a:p>
          <a:p>
            <a:pPr>
              <a:buClr>
                <a:srgbClr val="996600"/>
              </a:buClr>
            </a:pPr>
            <a:r>
              <a:rPr lang="en-US" sz="3600" dirty="0" smtClean="0"/>
              <a:t>Consider purchasing insurance</a:t>
            </a:r>
          </a:p>
          <a:p>
            <a:pPr lvl="1">
              <a:buClr>
                <a:srgbClr val="996600"/>
              </a:buClr>
            </a:pPr>
            <a:r>
              <a:rPr lang="en-US" sz="3600" dirty="0" smtClean="0"/>
              <a:t>In most cases parent groups are </a:t>
            </a:r>
            <a:r>
              <a:rPr lang="en-US" sz="3600" b="1" u="sng" dirty="0" smtClean="0"/>
              <a:t>not</a:t>
            </a:r>
            <a:r>
              <a:rPr lang="en-US" sz="3600" dirty="0" smtClean="0"/>
              <a:t> covered by the school’s policy</a:t>
            </a:r>
            <a:endParaRPr lang="en-US" sz="3600" dirty="0"/>
          </a:p>
        </p:txBody>
      </p:sp>
    </p:spTree>
    <p:extLst>
      <p:ext uri="{BB962C8B-B14F-4D97-AF65-F5344CB8AC3E}">
        <p14:creationId xmlns:p14="http://schemas.microsoft.com/office/powerpoint/2010/main" val="23439408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71601" y="412750"/>
            <a:ext cx="14858999" cy="1714500"/>
          </a:xfrm>
        </p:spPr>
        <p:txBody>
          <a:bodyPr/>
          <a:lstStyle/>
          <a:p>
            <a:r>
              <a:rPr lang="en-US" dirty="0" smtClean="0"/>
              <a:t>Other Items to Consider</a:t>
            </a:r>
            <a:endParaRPr lang="en-US" dirty="0"/>
          </a:p>
        </p:txBody>
      </p:sp>
      <p:pic>
        <p:nvPicPr>
          <p:cNvPr id="3" name="Picture 2"/>
          <p:cNvPicPr>
            <a:picLocks noChangeAspect="1"/>
          </p:cNvPicPr>
          <p:nvPr/>
        </p:nvPicPr>
        <p:blipFill>
          <a:blip r:embed="rId3"/>
          <a:stretch>
            <a:fillRect/>
          </a:stretch>
        </p:blipFill>
        <p:spPr>
          <a:xfrm>
            <a:off x="5334000" y="1638300"/>
            <a:ext cx="7177088" cy="8421936"/>
          </a:xfrm>
          <a:prstGeom prst="rect">
            <a:avLst/>
          </a:prstGeom>
        </p:spPr>
      </p:pic>
    </p:spTree>
    <p:extLst>
      <p:ext uri="{BB962C8B-B14F-4D97-AF65-F5344CB8AC3E}">
        <p14:creationId xmlns:p14="http://schemas.microsoft.com/office/powerpoint/2010/main" val="32646613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0201" y="412750"/>
            <a:ext cx="14706599" cy="1714500"/>
          </a:xfrm>
        </p:spPr>
        <p:txBody>
          <a:bodyPr/>
          <a:lstStyle/>
          <a:p>
            <a:r>
              <a:rPr lang="en-US" dirty="0" smtClean="0"/>
              <a:t>Record-Retention Rules</a:t>
            </a:r>
            <a:endParaRPr lang="en-US" dirty="0"/>
          </a:p>
        </p:txBody>
      </p:sp>
      <p:sp>
        <p:nvSpPr>
          <p:cNvPr id="3" name="Content Placeholder 2"/>
          <p:cNvSpPr>
            <a:spLocks noGrp="1"/>
          </p:cNvSpPr>
          <p:nvPr>
            <p:ph idx="4294967295"/>
          </p:nvPr>
        </p:nvSpPr>
        <p:spPr>
          <a:xfrm>
            <a:off x="1524001" y="2247900"/>
            <a:ext cx="15011399" cy="7467600"/>
          </a:xfrm>
        </p:spPr>
        <p:txBody>
          <a:bodyPr>
            <a:normAutofit fontScale="85000" lnSpcReduction="20000"/>
          </a:bodyPr>
          <a:lstStyle/>
          <a:p>
            <a:pPr>
              <a:buClr>
                <a:srgbClr val="996600"/>
              </a:buClr>
              <a:buSzPct val="100000"/>
              <a:buNone/>
            </a:pPr>
            <a:r>
              <a:rPr lang="en-US" sz="5700" b="1" u="sng" dirty="0">
                <a:latin typeface="Times New Roman" pitchFamily="18" charset="0"/>
                <a:cs typeface="Times New Roman" pitchFamily="18" charset="0"/>
              </a:rPr>
              <a:t>3 years:</a:t>
            </a:r>
          </a:p>
          <a:p>
            <a:pPr>
              <a:buClr>
                <a:srgbClr val="996600"/>
              </a:buClr>
              <a:buSzPct val="100000"/>
            </a:pPr>
            <a:r>
              <a:rPr lang="en-US" dirty="0" smtClean="0">
                <a:latin typeface="Times New Roman" pitchFamily="18" charset="0"/>
                <a:cs typeface="Times New Roman" pitchFamily="18" charset="0"/>
              </a:rPr>
              <a:t> Monthly treasurer reports</a:t>
            </a:r>
          </a:p>
          <a:p>
            <a:pPr>
              <a:buClr>
                <a:srgbClr val="996600"/>
              </a:buClr>
              <a:buSzPct val="100000"/>
              <a:buNone/>
            </a:pPr>
            <a:r>
              <a:rPr lang="en-US" sz="5700" b="1" u="sng" dirty="0">
                <a:latin typeface="Times New Roman" pitchFamily="18" charset="0"/>
                <a:cs typeface="Times New Roman" pitchFamily="18" charset="0"/>
              </a:rPr>
              <a:t>7 years:</a:t>
            </a:r>
          </a:p>
          <a:p>
            <a:pPr>
              <a:buClr>
                <a:srgbClr val="996600"/>
              </a:buClr>
              <a:buSzPct val="100000"/>
            </a:pPr>
            <a:r>
              <a:rPr lang="en-US" dirty="0" smtClean="0">
                <a:latin typeface="Times New Roman" pitchFamily="18" charset="0"/>
                <a:cs typeface="Times New Roman" pitchFamily="18" charset="0"/>
              </a:rPr>
              <a:t> Bank statements</a:t>
            </a:r>
          </a:p>
          <a:p>
            <a:pPr>
              <a:buClr>
                <a:srgbClr val="996600"/>
              </a:buClr>
              <a:buSzPct val="100000"/>
            </a:pPr>
            <a:r>
              <a:rPr lang="en-US" dirty="0" smtClean="0">
                <a:latin typeface="Times New Roman" pitchFamily="18" charset="0"/>
                <a:cs typeface="Times New Roman" pitchFamily="18" charset="0"/>
              </a:rPr>
              <a:t> Canceled checks</a:t>
            </a:r>
          </a:p>
          <a:p>
            <a:pPr>
              <a:buClr>
                <a:srgbClr val="996600"/>
              </a:buClr>
              <a:buSzPct val="100000"/>
            </a:pPr>
            <a:r>
              <a:rPr lang="en-US" dirty="0" smtClean="0">
                <a:latin typeface="Times New Roman" pitchFamily="18" charset="0"/>
                <a:cs typeface="Times New Roman" pitchFamily="18" charset="0"/>
              </a:rPr>
              <a:t> Check registers</a:t>
            </a:r>
          </a:p>
          <a:p>
            <a:pPr>
              <a:buClr>
                <a:srgbClr val="996600"/>
              </a:buClr>
              <a:buSzPct val="100000"/>
            </a:pPr>
            <a:r>
              <a:rPr lang="pt-BR" dirty="0" smtClean="0">
                <a:latin typeface="Times New Roman" pitchFamily="18" charset="0"/>
                <a:cs typeface="Times New Roman" pitchFamily="18" charset="0"/>
              </a:rPr>
              <a:t> IRS Form 990, 990-EZ, 990-N</a:t>
            </a:r>
          </a:p>
          <a:p>
            <a:pPr>
              <a:buClr>
                <a:srgbClr val="996600"/>
              </a:buClr>
              <a:buSzPct val="100000"/>
              <a:buNone/>
            </a:pPr>
            <a:r>
              <a:rPr lang="en-US" sz="5700" b="1" u="sng" dirty="0">
                <a:latin typeface="Times New Roman" pitchFamily="18" charset="0"/>
                <a:cs typeface="Times New Roman" pitchFamily="18" charset="0"/>
              </a:rPr>
              <a:t>Permanently:</a:t>
            </a:r>
          </a:p>
          <a:p>
            <a:pPr>
              <a:buClr>
                <a:srgbClr val="996600"/>
              </a:buClr>
              <a:buSzPct val="100000"/>
            </a:pPr>
            <a:r>
              <a:rPr lang="en-US" dirty="0" smtClean="0">
                <a:latin typeface="Times New Roman" pitchFamily="18" charset="0"/>
                <a:cs typeface="Times New Roman" pitchFamily="18" charset="0"/>
              </a:rPr>
              <a:t> Incorporation paperwork</a:t>
            </a:r>
          </a:p>
          <a:p>
            <a:pPr>
              <a:buClr>
                <a:srgbClr val="996600"/>
              </a:buClr>
              <a:buSzPct val="100000"/>
            </a:pPr>
            <a:r>
              <a:rPr lang="en-US" dirty="0" smtClean="0">
                <a:latin typeface="Times New Roman" pitchFamily="18" charset="0"/>
                <a:cs typeface="Times New Roman" pitchFamily="18" charset="0"/>
              </a:rPr>
              <a:t> IRS Form 1023 and documentation</a:t>
            </a:r>
          </a:p>
          <a:p>
            <a:pPr>
              <a:buClr>
                <a:srgbClr val="996600"/>
              </a:buClr>
              <a:buSzPct val="100000"/>
            </a:pPr>
            <a:r>
              <a:rPr lang="en-US" dirty="0" smtClean="0">
                <a:latin typeface="Times New Roman" pitchFamily="18" charset="0"/>
                <a:cs typeface="Times New Roman" pitchFamily="18" charset="0"/>
              </a:rPr>
              <a:t> IRS determination letter for 501(c)(3) tax-exempt status</a:t>
            </a:r>
          </a:p>
          <a:p>
            <a:pPr>
              <a:buClr>
                <a:srgbClr val="996600"/>
              </a:buClr>
              <a:buSzPct val="100000"/>
            </a:pPr>
            <a:r>
              <a:rPr lang="en-US" dirty="0" smtClean="0">
                <a:latin typeface="Times New Roman" pitchFamily="18" charset="0"/>
                <a:cs typeface="Times New Roman" pitchFamily="18" charset="0"/>
              </a:rPr>
              <a:t> Meeting minutes and agendas</a:t>
            </a:r>
          </a:p>
          <a:p>
            <a:pPr>
              <a:buClr>
                <a:srgbClr val="996600"/>
              </a:buClr>
              <a:buSzPct val="100000"/>
            </a:pPr>
            <a:r>
              <a:rPr lang="en-US" dirty="0" smtClean="0">
                <a:latin typeface="Times New Roman" pitchFamily="18" charset="0"/>
                <a:cs typeface="Times New Roman" pitchFamily="18" charset="0"/>
              </a:rPr>
              <a:t> Year-end treasurer reports</a:t>
            </a:r>
          </a:p>
          <a:p>
            <a:pPr>
              <a:buClr>
                <a:srgbClr val="996600"/>
              </a:buClr>
              <a:buSzPct val="100000"/>
            </a:pPr>
            <a:r>
              <a:rPr lang="en-US" dirty="0" smtClean="0">
                <a:latin typeface="Times New Roman" pitchFamily="18" charset="0"/>
                <a:cs typeface="Times New Roman" pitchFamily="18" charset="0"/>
              </a:rPr>
              <a:t> Annual reports from auditor (financial review)</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2725814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21048" y="320639"/>
            <a:ext cx="9799352" cy="1166986"/>
          </a:xfrm>
          <a:prstGeom prst="rect">
            <a:avLst/>
          </a:prstGeom>
        </p:spPr>
        <p:txBody>
          <a:bodyPr vert="horz" wrap="square" lIns="0" tIns="12700" rIns="0" bIns="0" rtlCol="0">
            <a:spAutoFit/>
          </a:bodyPr>
          <a:lstStyle/>
          <a:p>
            <a:pPr marL="12700">
              <a:lnSpc>
                <a:spcPct val="100000"/>
              </a:lnSpc>
              <a:spcBef>
                <a:spcPts val="100"/>
              </a:spcBef>
            </a:pPr>
            <a:r>
              <a:rPr lang="en-US" sz="7500" spc="-105" dirty="0" smtClean="0">
                <a:solidFill>
                  <a:srgbClr val="001D38"/>
                </a:solidFill>
                <a:latin typeface="Palatino Linotype"/>
                <a:cs typeface="Palatino Linotype"/>
              </a:rPr>
              <a:t>GASB 84 Impact</a:t>
            </a:r>
            <a:endParaRPr sz="7500" dirty="0">
              <a:solidFill>
                <a:srgbClr val="001D38"/>
              </a:solidFill>
              <a:latin typeface="Palatino Linotype"/>
              <a:cs typeface="Palatino Linotype"/>
            </a:endParaRPr>
          </a:p>
        </p:txBody>
      </p:sp>
      <p:sp>
        <p:nvSpPr>
          <p:cNvPr id="4" name="object 4"/>
          <p:cNvSpPr txBox="1"/>
          <p:nvPr/>
        </p:nvSpPr>
        <p:spPr>
          <a:xfrm>
            <a:off x="905481" y="1743527"/>
            <a:ext cx="10058400" cy="681597"/>
          </a:xfrm>
          <a:prstGeom prst="rect">
            <a:avLst/>
          </a:prstGeom>
          <a:solidFill>
            <a:srgbClr val="00216E"/>
          </a:solidFill>
        </p:spPr>
        <p:txBody>
          <a:bodyPr vert="horz" wrap="square" lIns="0" tIns="141605" rIns="0" bIns="0" rtlCol="0">
            <a:spAutoFit/>
          </a:bodyPr>
          <a:lstStyle/>
          <a:p>
            <a:pPr marL="267335" marR="0" lvl="0" indent="0" algn="l" defTabSz="914400" rtl="0" eaLnBrk="1" fontAlgn="auto" latinLnBrk="0" hangingPunct="1">
              <a:lnSpc>
                <a:spcPct val="100000"/>
              </a:lnSpc>
              <a:spcBef>
                <a:spcPts val="1115"/>
              </a:spcBef>
              <a:spcAft>
                <a:spcPts val="0"/>
              </a:spcAft>
              <a:buClrTx/>
              <a:buSzTx/>
              <a:buFontTx/>
              <a:buNone/>
              <a:tabLst/>
              <a:defRPr/>
            </a:pPr>
            <a:endParaRPr kumimoji="0" sz="3500" b="0" i="0" u="none" strike="noStrike" kern="1200" cap="none" spc="0" normalizeH="0" baseline="0" noProof="0" dirty="0">
              <a:ln>
                <a:noFill/>
              </a:ln>
              <a:solidFill>
                <a:prstClr val="black"/>
              </a:solidFill>
              <a:effectLst/>
              <a:uLnTx/>
              <a:uFillTx/>
              <a:latin typeface="Open Sans"/>
              <a:ea typeface="+mn-ea"/>
              <a:cs typeface="Open Sans"/>
            </a:endParaRPr>
          </a:p>
        </p:txBody>
      </p:sp>
      <p:sp>
        <p:nvSpPr>
          <p:cNvPr id="5" name="object 5"/>
          <p:cNvSpPr/>
          <p:nvPr/>
        </p:nvSpPr>
        <p:spPr>
          <a:xfrm>
            <a:off x="0" y="9002898"/>
            <a:ext cx="18288000" cy="1285875"/>
          </a:xfrm>
          <a:custGeom>
            <a:avLst/>
            <a:gdLst/>
            <a:ahLst/>
            <a:cxnLst/>
            <a:rect l="l" t="t" r="r" b="b"/>
            <a:pathLst>
              <a:path w="18288000" h="1285875">
                <a:moveTo>
                  <a:pt x="0" y="0"/>
                </a:moveTo>
                <a:lnTo>
                  <a:pt x="18287999" y="0"/>
                </a:lnTo>
                <a:lnTo>
                  <a:pt x="18287999" y="1285874"/>
                </a:lnTo>
                <a:lnTo>
                  <a:pt x="0" y="1285874"/>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3"/>
          <p:cNvSpPr/>
          <p:nvPr/>
        </p:nvSpPr>
        <p:spPr>
          <a:xfrm>
            <a:off x="13868400" y="9410700"/>
            <a:ext cx="3629024" cy="76199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905482" y="2681026"/>
            <a:ext cx="10058400" cy="6863417"/>
          </a:xfrm>
          <a:prstGeom prst="rect">
            <a:avLst/>
          </a:prstGeom>
        </p:spPr>
        <p:txBody>
          <a:bodyPr wrap="square">
            <a:spAutoFit/>
          </a:bodyPr>
          <a:lstStyle/>
          <a:p>
            <a:r>
              <a:rPr lang="en-US" sz="4000" dirty="0"/>
              <a:t>Outside organizations such as Booster Clubs, Parent Teacher Organizations (PTOs) and Parent Teacher Associations (PTAs) are separate entities that have their own tax identification (ID) number and are not allowed to use the </a:t>
            </a:r>
            <a:r>
              <a:rPr lang="en-US" sz="4000" dirty="0" smtClean="0"/>
              <a:t>School’s </a:t>
            </a:r>
            <a:r>
              <a:rPr lang="en-US" sz="4000" dirty="0"/>
              <a:t>tax ID number. GASB 84 does not affect the financial relationship between the </a:t>
            </a:r>
            <a:r>
              <a:rPr lang="en-US" sz="4000" dirty="0" smtClean="0"/>
              <a:t>School </a:t>
            </a:r>
            <a:r>
              <a:rPr lang="en-US" sz="4000" dirty="0"/>
              <a:t>and the outside organizations because they are not part of the </a:t>
            </a:r>
            <a:r>
              <a:rPr lang="en-US" sz="4000" dirty="0" smtClean="0"/>
              <a:t>School</a:t>
            </a:r>
          </a:p>
          <a:p>
            <a:endParaRPr lang="en-US" sz="4000" dirty="0"/>
          </a:p>
          <a:p>
            <a:endParaRPr lang="en-US" sz="4000" dirty="0" smtClean="0"/>
          </a:p>
        </p:txBody>
      </p:sp>
      <p:sp>
        <p:nvSpPr>
          <p:cNvPr id="7" name="Rectangle 6"/>
          <p:cNvSpPr/>
          <p:nvPr/>
        </p:nvSpPr>
        <p:spPr>
          <a:xfrm>
            <a:off x="10963880" y="495300"/>
            <a:ext cx="7324119" cy="7848302"/>
          </a:xfrm>
          <a:prstGeom prst="rect">
            <a:avLst/>
          </a:prstGeom>
        </p:spPr>
        <p:txBody>
          <a:bodyPr wrap="square">
            <a:spAutoFit/>
          </a:bodyPr>
          <a:lstStyle/>
          <a:p>
            <a:r>
              <a:rPr lang="en-US" dirty="0"/>
              <a:t>Under GASB 84, a "fiduciary activity" for a school district is identified based on various criteria which generally focus on the source of and the control over the activity's assets. GASB 84 provides the following criteria applicable to school districts for determining whether an activity is a fiduciary activity:</a:t>
            </a:r>
          </a:p>
          <a:p>
            <a:pPr marL="285750" indent="-285750">
              <a:buFont typeface="Arial" panose="020B0604020202020204" pitchFamily="34" charset="0"/>
              <a:buChar char="•"/>
            </a:pPr>
            <a:r>
              <a:rPr lang="en-US" dirty="0"/>
              <a:t>The activity's assets </a:t>
            </a:r>
            <a:r>
              <a:rPr lang="en-US" b="1" u="sng" dirty="0"/>
              <a:t>must</a:t>
            </a:r>
            <a:r>
              <a:rPr lang="en-US" dirty="0"/>
              <a:t> be controlled by the school district (e.g. school district's bank account or ability to direct use of funds);</a:t>
            </a:r>
          </a:p>
          <a:p>
            <a:pPr marL="285750" indent="-285750">
              <a:buFont typeface="Arial" panose="020B0604020202020204" pitchFamily="34" charset="0"/>
              <a:buChar char="•"/>
            </a:pPr>
            <a:r>
              <a:rPr lang="en-US" dirty="0"/>
              <a:t>The activity's assets </a:t>
            </a:r>
            <a:r>
              <a:rPr lang="en-US" b="1" u="sng" dirty="0"/>
              <a:t>cannot</a:t>
            </a:r>
            <a:r>
              <a:rPr lang="en-US" dirty="0"/>
              <a:t> be derived from the school district's source revenues (e.g. State Aid, property taxes, grants, fees, service revenues, sale of property, etc.);</a:t>
            </a:r>
          </a:p>
          <a:p>
            <a:pPr marL="285750" indent="-285750">
              <a:buFont typeface="Arial" panose="020B0604020202020204" pitchFamily="34" charset="0"/>
              <a:buChar char="•"/>
            </a:pPr>
            <a:r>
              <a:rPr lang="en-US" dirty="0"/>
              <a:t>The activity's assets </a:t>
            </a:r>
            <a:r>
              <a:rPr lang="en-US" b="1" u="sng" dirty="0"/>
              <a:t>must</a:t>
            </a:r>
            <a:r>
              <a:rPr lang="en-US" dirty="0"/>
              <a:t> be for the benefit of individuals </a:t>
            </a:r>
            <a:r>
              <a:rPr lang="en-US" b="1" u="sng" dirty="0"/>
              <a:t>and</a:t>
            </a:r>
            <a:r>
              <a:rPr lang="en-US" dirty="0"/>
              <a:t> the school district and the school district does not have administrative involvement with the assets </a:t>
            </a:r>
            <a:r>
              <a:rPr lang="en-US" b="1" u="sng" dirty="0"/>
              <a:t>or</a:t>
            </a:r>
            <a:r>
              <a:rPr lang="en-US" dirty="0"/>
              <a:t> the activity's assets </a:t>
            </a:r>
            <a:r>
              <a:rPr lang="en-US" b="1" u="sng" dirty="0"/>
              <a:t>must</a:t>
            </a:r>
            <a:r>
              <a:rPr lang="en-US" dirty="0"/>
              <a:t> be for the benefit of organizations or other governments that are not part of the school district.</a:t>
            </a:r>
          </a:p>
          <a:p>
            <a:endParaRPr lang="en-US" dirty="0" smtClean="0"/>
          </a:p>
          <a:p>
            <a:r>
              <a:rPr lang="en-US" dirty="0" smtClean="0"/>
              <a:t>Of </a:t>
            </a:r>
            <a:r>
              <a:rPr lang="en-US" dirty="0"/>
              <a:t>particular concern to school districts is the criterion which indicates an activity that benefits individuals will </a:t>
            </a:r>
            <a:r>
              <a:rPr lang="en-US" u="sng" dirty="0"/>
              <a:t>not</a:t>
            </a:r>
            <a:r>
              <a:rPr lang="en-US" dirty="0"/>
              <a:t> be deemed a fiduciary activity if a school district has </a:t>
            </a:r>
            <a:r>
              <a:rPr lang="en-US" b="1" dirty="0"/>
              <a:t>administrative involvement </a:t>
            </a:r>
            <a:r>
              <a:rPr lang="en-US" dirty="0"/>
              <a:t>with an activity's assets. The GASB has developed examples and other literature to assist in applying the concept of "administrative involvement." Key examples of administrative involvement with the assets provided under GASB 84 include the following:</a:t>
            </a:r>
          </a:p>
          <a:p>
            <a:r>
              <a:rPr lang="en-US" i="1" dirty="0"/>
              <a:t>"a government has </a:t>
            </a:r>
            <a:r>
              <a:rPr lang="en-US" b="1" i="1" u="sng" dirty="0"/>
              <a:t>administrative involvement</a:t>
            </a:r>
            <a:r>
              <a:rPr lang="en-US" i="1" dirty="0"/>
              <a:t> with the assets if, for example, it </a:t>
            </a:r>
            <a:r>
              <a:rPr lang="en-US" b="1" i="1" dirty="0"/>
              <a:t>(a)</a:t>
            </a:r>
            <a:r>
              <a:rPr lang="en-US" i="1" dirty="0"/>
              <a:t> monitors compliance with the requirements of the activity that are established by the government or by a resource provider that does not receive the direct benefits of the activity, </a:t>
            </a:r>
            <a:r>
              <a:rPr lang="en-US" b="1" i="1" dirty="0"/>
              <a:t>(b)</a:t>
            </a:r>
            <a:r>
              <a:rPr lang="en-US" i="1" dirty="0"/>
              <a:t> determines eligible expenditures that are established by the government or by a resource provider that does not receive the direct benefits of the activity, or </a:t>
            </a:r>
            <a:r>
              <a:rPr lang="en-US" b="1" i="1" dirty="0"/>
              <a:t>(c)</a:t>
            </a:r>
            <a:r>
              <a:rPr lang="en-US" i="1" dirty="0"/>
              <a:t> has the ability to exercise discretion over how assets are allocated</a:t>
            </a:r>
            <a:r>
              <a:rPr lang="en-US" dirty="0"/>
              <a:t>."</a:t>
            </a:r>
          </a:p>
        </p:txBody>
      </p:sp>
    </p:spTree>
    <p:extLst>
      <p:ext uri="{BB962C8B-B14F-4D97-AF65-F5344CB8AC3E}">
        <p14:creationId xmlns:p14="http://schemas.microsoft.com/office/powerpoint/2010/main" val="3546137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7999" cy="10286999"/>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0" y="0"/>
            <a:ext cx="18288000" cy="5762625"/>
          </a:xfrm>
          <a:custGeom>
            <a:avLst/>
            <a:gdLst/>
            <a:ahLst/>
            <a:cxnLst/>
            <a:rect l="l" t="t" r="r" b="b"/>
            <a:pathLst>
              <a:path w="18288000" h="5762625">
                <a:moveTo>
                  <a:pt x="0" y="0"/>
                </a:moveTo>
                <a:lnTo>
                  <a:pt x="18287999" y="0"/>
                </a:lnTo>
                <a:lnTo>
                  <a:pt x="18287999" y="5762624"/>
                </a:lnTo>
                <a:lnTo>
                  <a:pt x="0" y="5762624"/>
                </a:lnTo>
                <a:lnTo>
                  <a:pt x="0" y="0"/>
                </a:lnTo>
                <a:close/>
              </a:path>
            </a:pathLst>
          </a:custGeom>
          <a:solidFill>
            <a:srgbClr val="FFFFFF"/>
          </a:solidFill>
        </p:spPr>
        <p:txBody>
          <a:bodyPr wrap="square" lIns="0" tIns="0" rIns="0" bIns="0" rtlCol="0"/>
          <a:lstStyle/>
          <a:p>
            <a:endParaRPr dirty="0"/>
          </a:p>
        </p:txBody>
      </p:sp>
      <p:sp>
        <p:nvSpPr>
          <p:cNvPr id="5" name="object 5"/>
          <p:cNvSpPr txBox="1"/>
          <p:nvPr/>
        </p:nvSpPr>
        <p:spPr>
          <a:xfrm>
            <a:off x="1143000" y="707565"/>
            <a:ext cx="16459200" cy="4465325"/>
          </a:xfrm>
          <a:prstGeom prst="rect">
            <a:avLst/>
          </a:prstGeom>
        </p:spPr>
        <p:txBody>
          <a:bodyPr vert="horz" wrap="square" lIns="0" tIns="12700" rIns="0" bIns="0" rtlCol="0">
            <a:spAutoFit/>
          </a:bodyPr>
          <a:lstStyle/>
          <a:p>
            <a:pPr algn="ctr">
              <a:lnSpc>
                <a:spcPct val="100000"/>
              </a:lnSpc>
              <a:spcBef>
                <a:spcPts val="100"/>
              </a:spcBef>
            </a:pPr>
            <a:r>
              <a:rPr lang="pt-BR" sz="3100" b="1" dirty="0" smtClean="0">
                <a:solidFill>
                  <a:srgbClr val="00216E"/>
                </a:solidFill>
                <a:latin typeface="Open Sans"/>
                <a:cs typeface="Open Sans"/>
              </a:rPr>
              <a:t>O</a:t>
            </a:r>
            <a:r>
              <a:rPr lang="pt-BR" sz="3100" b="1" spc="-380" dirty="0" smtClean="0">
                <a:solidFill>
                  <a:srgbClr val="00216E"/>
                </a:solidFill>
                <a:latin typeface="Open Sans"/>
                <a:cs typeface="Open Sans"/>
              </a:rPr>
              <a:t> </a:t>
            </a:r>
            <a:r>
              <a:rPr lang="pt-BR" sz="3100" b="1" dirty="0" smtClean="0">
                <a:solidFill>
                  <a:srgbClr val="00216E"/>
                </a:solidFill>
                <a:latin typeface="Open Sans"/>
                <a:cs typeface="Open Sans"/>
              </a:rPr>
              <a:t>F</a:t>
            </a:r>
            <a:r>
              <a:rPr lang="pt-BR" sz="3100" b="1" spc="-380" dirty="0" smtClean="0">
                <a:solidFill>
                  <a:srgbClr val="00216E"/>
                </a:solidFill>
                <a:latin typeface="Open Sans"/>
                <a:cs typeface="Open Sans"/>
              </a:rPr>
              <a:t> </a:t>
            </a:r>
            <a:r>
              <a:rPr lang="pt-BR" sz="3100" b="1" dirty="0" smtClean="0">
                <a:solidFill>
                  <a:srgbClr val="00216E"/>
                </a:solidFill>
                <a:latin typeface="Open Sans"/>
                <a:cs typeface="Open Sans"/>
              </a:rPr>
              <a:t>F</a:t>
            </a:r>
            <a:r>
              <a:rPr lang="pt-BR" sz="3100" b="1" spc="-380" dirty="0" smtClean="0">
                <a:solidFill>
                  <a:srgbClr val="00216E"/>
                </a:solidFill>
                <a:latin typeface="Open Sans"/>
                <a:cs typeface="Open Sans"/>
              </a:rPr>
              <a:t> </a:t>
            </a:r>
            <a:r>
              <a:rPr lang="pt-BR" sz="3100" b="1" dirty="0" smtClean="0">
                <a:solidFill>
                  <a:srgbClr val="00216E"/>
                </a:solidFill>
                <a:latin typeface="Open Sans"/>
                <a:cs typeface="Open Sans"/>
              </a:rPr>
              <a:t>I</a:t>
            </a:r>
            <a:r>
              <a:rPr lang="pt-BR" sz="3100" b="1" spc="-380" dirty="0" smtClean="0">
                <a:solidFill>
                  <a:srgbClr val="00216E"/>
                </a:solidFill>
                <a:latin typeface="Open Sans"/>
                <a:cs typeface="Open Sans"/>
              </a:rPr>
              <a:t> </a:t>
            </a:r>
            <a:r>
              <a:rPr lang="pt-BR" sz="3100" b="1" dirty="0" smtClean="0">
                <a:solidFill>
                  <a:srgbClr val="00216E"/>
                </a:solidFill>
                <a:latin typeface="Open Sans"/>
                <a:cs typeface="Open Sans"/>
              </a:rPr>
              <a:t>C</a:t>
            </a:r>
            <a:r>
              <a:rPr lang="pt-BR" sz="3100" b="1" spc="-380" dirty="0" smtClean="0">
                <a:solidFill>
                  <a:srgbClr val="00216E"/>
                </a:solidFill>
                <a:latin typeface="Open Sans"/>
                <a:cs typeface="Open Sans"/>
              </a:rPr>
              <a:t> </a:t>
            </a:r>
            <a:r>
              <a:rPr lang="pt-BR" sz="3100" b="1" dirty="0" smtClean="0">
                <a:solidFill>
                  <a:srgbClr val="00216E"/>
                </a:solidFill>
                <a:latin typeface="Open Sans"/>
                <a:cs typeface="Open Sans"/>
              </a:rPr>
              <a:t>E	A</a:t>
            </a:r>
            <a:r>
              <a:rPr lang="pt-BR" sz="3100" b="1" spc="-400" dirty="0" smtClean="0">
                <a:solidFill>
                  <a:srgbClr val="00216E"/>
                </a:solidFill>
                <a:latin typeface="Open Sans"/>
                <a:cs typeface="Open Sans"/>
              </a:rPr>
              <a:t> </a:t>
            </a:r>
            <a:r>
              <a:rPr lang="pt-BR" sz="3100" b="1" dirty="0" smtClean="0">
                <a:solidFill>
                  <a:srgbClr val="00216E"/>
                </a:solidFill>
                <a:latin typeface="Open Sans"/>
                <a:cs typeface="Open Sans"/>
              </a:rPr>
              <a:t>D</a:t>
            </a:r>
            <a:r>
              <a:rPr lang="pt-BR" sz="3100" b="1" spc="-395" dirty="0" smtClean="0">
                <a:solidFill>
                  <a:srgbClr val="00216E"/>
                </a:solidFill>
                <a:latin typeface="Open Sans"/>
                <a:cs typeface="Open Sans"/>
              </a:rPr>
              <a:t> </a:t>
            </a:r>
            <a:r>
              <a:rPr lang="pt-BR" sz="3100" b="1" dirty="0" smtClean="0">
                <a:solidFill>
                  <a:srgbClr val="00216E"/>
                </a:solidFill>
                <a:latin typeface="Open Sans"/>
                <a:cs typeface="Open Sans"/>
              </a:rPr>
              <a:t>D</a:t>
            </a:r>
            <a:r>
              <a:rPr lang="pt-BR" sz="3100" b="1" spc="-395" dirty="0" smtClean="0">
                <a:solidFill>
                  <a:srgbClr val="00216E"/>
                </a:solidFill>
                <a:latin typeface="Open Sans"/>
                <a:cs typeface="Open Sans"/>
              </a:rPr>
              <a:t> </a:t>
            </a:r>
            <a:r>
              <a:rPr lang="pt-BR" sz="3100" b="1" dirty="0" smtClean="0">
                <a:solidFill>
                  <a:srgbClr val="00216E"/>
                </a:solidFill>
                <a:latin typeface="Open Sans"/>
                <a:cs typeface="Open Sans"/>
              </a:rPr>
              <a:t>R</a:t>
            </a:r>
            <a:r>
              <a:rPr lang="pt-BR" sz="3100" b="1" spc="-395" dirty="0" smtClean="0">
                <a:solidFill>
                  <a:srgbClr val="00216E"/>
                </a:solidFill>
                <a:latin typeface="Open Sans"/>
                <a:cs typeface="Open Sans"/>
              </a:rPr>
              <a:t> </a:t>
            </a:r>
            <a:r>
              <a:rPr lang="pt-BR" sz="3100" b="1" dirty="0" smtClean="0">
                <a:solidFill>
                  <a:srgbClr val="00216E"/>
                </a:solidFill>
                <a:latin typeface="Open Sans"/>
                <a:cs typeface="Open Sans"/>
              </a:rPr>
              <a:t>E</a:t>
            </a:r>
            <a:r>
              <a:rPr lang="pt-BR" sz="3100" b="1" spc="-395" dirty="0" smtClean="0">
                <a:solidFill>
                  <a:srgbClr val="00216E"/>
                </a:solidFill>
                <a:latin typeface="Open Sans"/>
                <a:cs typeface="Open Sans"/>
              </a:rPr>
              <a:t> </a:t>
            </a:r>
            <a:r>
              <a:rPr lang="pt-BR" sz="3100" b="1" dirty="0" smtClean="0">
                <a:solidFill>
                  <a:srgbClr val="00216E"/>
                </a:solidFill>
                <a:latin typeface="Open Sans"/>
                <a:cs typeface="Open Sans"/>
              </a:rPr>
              <a:t>S</a:t>
            </a:r>
            <a:r>
              <a:rPr lang="pt-BR" sz="3100" b="1" spc="-400" dirty="0" smtClean="0">
                <a:solidFill>
                  <a:srgbClr val="00216E"/>
                </a:solidFill>
                <a:latin typeface="Open Sans"/>
                <a:cs typeface="Open Sans"/>
              </a:rPr>
              <a:t> </a:t>
            </a:r>
            <a:r>
              <a:rPr lang="pt-BR" sz="3100" b="1" dirty="0" smtClean="0">
                <a:solidFill>
                  <a:srgbClr val="00216E"/>
                </a:solidFill>
                <a:latin typeface="Open Sans"/>
                <a:cs typeface="Open Sans"/>
              </a:rPr>
              <a:t>S</a:t>
            </a:r>
            <a:endParaRPr lang="en-US" sz="3100" b="1" spc="15" dirty="0" smtClean="0">
              <a:solidFill>
                <a:srgbClr val="2B2B2B"/>
              </a:solidFill>
              <a:latin typeface="Open Sans"/>
              <a:cs typeface="Open Sans"/>
            </a:endParaRPr>
          </a:p>
          <a:p>
            <a:pPr algn="ctr">
              <a:lnSpc>
                <a:spcPct val="100000"/>
              </a:lnSpc>
              <a:spcBef>
                <a:spcPts val="100"/>
              </a:spcBef>
            </a:pPr>
            <a:r>
              <a:rPr sz="3000" spc="15" dirty="0" smtClean="0">
                <a:latin typeface="Open Sans"/>
                <a:cs typeface="Open Sans"/>
              </a:rPr>
              <a:t>319 </a:t>
            </a:r>
            <a:r>
              <a:rPr sz="3000" spc="-45" dirty="0">
                <a:latin typeface="Open Sans"/>
                <a:cs typeface="Open Sans"/>
              </a:rPr>
              <a:t>McClanahan </a:t>
            </a:r>
            <a:r>
              <a:rPr sz="3000" spc="-25" dirty="0">
                <a:latin typeface="Open Sans"/>
                <a:cs typeface="Open Sans"/>
              </a:rPr>
              <a:t>Street, </a:t>
            </a:r>
            <a:r>
              <a:rPr sz="3000" spc="-55" dirty="0">
                <a:latin typeface="Open Sans"/>
                <a:cs typeface="Open Sans"/>
              </a:rPr>
              <a:t>S.W., </a:t>
            </a:r>
            <a:r>
              <a:rPr sz="3000" spc="-50" dirty="0">
                <a:latin typeface="Open Sans"/>
                <a:cs typeface="Open Sans"/>
              </a:rPr>
              <a:t>Roanoke, Virginia</a:t>
            </a:r>
            <a:r>
              <a:rPr sz="3000" spc="560" dirty="0">
                <a:latin typeface="Open Sans"/>
                <a:cs typeface="Open Sans"/>
              </a:rPr>
              <a:t> </a:t>
            </a:r>
            <a:r>
              <a:rPr sz="3000" spc="20" dirty="0">
                <a:latin typeface="Open Sans"/>
                <a:cs typeface="Open Sans"/>
              </a:rPr>
              <a:t>24014</a:t>
            </a:r>
            <a:endParaRPr sz="3000" dirty="0">
              <a:latin typeface="Open Sans"/>
              <a:cs typeface="Open Sans"/>
            </a:endParaRPr>
          </a:p>
          <a:p>
            <a:pPr>
              <a:lnSpc>
                <a:spcPct val="100000"/>
              </a:lnSpc>
              <a:spcBef>
                <a:spcPts val="15"/>
              </a:spcBef>
            </a:pPr>
            <a:endParaRPr sz="4250" dirty="0">
              <a:latin typeface="Open Sans"/>
              <a:cs typeface="Open Sans"/>
            </a:endParaRPr>
          </a:p>
          <a:p>
            <a:pPr algn="ctr">
              <a:lnSpc>
                <a:spcPct val="100000"/>
              </a:lnSpc>
              <a:spcBef>
                <a:spcPts val="5"/>
              </a:spcBef>
              <a:tabLst>
                <a:tab pos="1644014" algn="l"/>
              </a:tabLst>
            </a:pPr>
            <a:r>
              <a:rPr sz="3100" b="1" dirty="0">
                <a:solidFill>
                  <a:srgbClr val="00216E"/>
                </a:solidFill>
                <a:latin typeface="Open Sans"/>
                <a:cs typeface="Open Sans"/>
              </a:rPr>
              <a:t>E</a:t>
            </a:r>
            <a:r>
              <a:rPr sz="3100" b="1" spc="-380" dirty="0">
                <a:solidFill>
                  <a:srgbClr val="00216E"/>
                </a:solidFill>
                <a:latin typeface="Open Sans"/>
                <a:cs typeface="Open Sans"/>
              </a:rPr>
              <a:t> </a:t>
            </a:r>
            <a:r>
              <a:rPr sz="3100" b="1" dirty="0">
                <a:solidFill>
                  <a:srgbClr val="00216E"/>
                </a:solidFill>
                <a:latin typeface="Open Sans"/>
                <a:cs typeface="Open Sans"/>
              </a:rPr>
              <a:t>M</a:t>
            </a:r>
            <a:r>
              <a:rPr sz="3100" b="1" spc="-380" dirty="0">
                <a:solidFill>
                  <a:srgbClr val="00216E"/>
                </a:solidFill>
                <a:latin typeface="Open Sans"/>
                <a:cs typeface="Open Sans"/>
              </a:rPr>
              <a:t> </a:t>
            </a:r>
            <a:r>
              <a:rPr sz="3100" b="1" dirty="0">
                <a:solidFill>
                  <a:srgbClr val="00216E"/>
                </a:solidFill>
                <a:latin typeface="Open Sans"/>
                <a:cs typeface="Open Sans"/>
              </a:rPr>
              <a:t>A</a:t>
            </a:r>
            <a:r>
              <a:rPr sz="3100" b="1" spc="-380" dirty="0">
                <a:solidFill>
                  <a:srgbClr val="00216E"/>
                </a:solidFill>
                <a:latin typeface="Open Sans"/>
                <a:cs typeface="Open Sans"/>
              </a:rPr>
              <a:t> </a:t>
            </a:r>
            <a:r>
              <a:rPr sz="3100" b="1" dirty="0">
                <a:solidFill>
                  <a:srgbClr val="00216E"/>
                </a:solidFill>
                <a:latin typeface="Open Sans"/>
                <a:cs typeface="Open Sans"/>
              </a:rPr>
              <a:t>I</a:t>
            </a:r>
            <a:r>
              <a:rPr sz="3100" b="1" spc="-380" dirty="0">
                <a:solidFill>
                  <a:srgbClr val="00216E"/>
                </a:solidFill>
                <a:latin typeface="Open Sans"/>
                <a:cs typeface="Open Sans"/>
              </a:rPr>
              <a:t> </a:t>
            </a:r>
            <a:r>
              <a:rPr sz="3100" b="1" dirty="0">
                <a:solidFill>
                  <a:srgbClr val="00216E"/>
                </a:solidFill>
                <a:latin typeface="Open Sans"/>
                <a:cs typeface="Open Sans"/>
              </a:rPr>
              <a:t>L	A</a:t>
            </a:r>
            <a:r>
              <a:rPr sz="3100" b="1" spc="-385" dirty="0">
                <a:solidFill>
                  <a:srgbClr val="00216E"/>
                </a:solidFill>
                <a:latin typeface="Open Sans"/>
                <a:cs typeface="Open Sans"/>
              </a:rPr>
              <a:t> </a:t>
            </a:r>
            <a:r>
              <a:rPr sz="3100" b="1" dirty="0">
                <a:solidFill>
                  <a:srgbClr val="00216E"/>
                </a:solidFill>
                <a:latin typeface="Open Sans"/>
                <a:cs typeface="Open Sans"/>
              </a:rPr>
              <a:t>D</a:t>
            </a:r>
            <a:r>
              <a:rPr sz="3100" b="1" spc="-380" dirty="0">
                <a:solidFill>
                  <a:srgbClr val="00216E"/>
                </a:solidFill>
                <a:latin typeface="Open Sans"/>
                <a:cs typeface="Open Sans"/>
              </a:rPr>
              <a:t> </a:t>
            </a:r>
            <a:r>
              <a:rPr sz="3100" b="1" dirty="0">
                <a:solidFill>
                  <a:srgbClr val="00216E"/>
                </a:solidFill>
                <a:latin typeface="Open Sans"/>
                <a:cs typeface="Open Sans"/>
              </a:rPr>
              <a:t>D</a:t>
            </a:r>
            <a:r>
              <a:rPr sz="3100" b="1" spc="-385" dirty="0">
                <a:solidFill>
                  <a:srgbClr val="00216E"/>
                </a:solidFill>
                <a:latin typeface="Open Sans"/>
                <a:cs typeface="Open Sans"/>
              </a:rPr>
              <a:t> </a:t>
            </a:r>
            <a:r>
              <a:rPr sz="3100" b="1" dirty="0">
                <a:solidFill>
                  <a:srgbClr val="00216E"/>
                </a:solidFill>
                <a:latin typeface="Open Sans"/>
                <a:cs typeface="Open Sans"/>
              </a:rPr>
              <a:t>R</a:t>
            </a:r>
            <a:r>
              <a:rPr sz="3100" b="1" spc="-380" dirty="0">
                <a:solidFill>
                  <a:srgbClr val="00216E"/>
                </a:solidFill>
                <a:latin typeface="Open Sans"/>
                <a:cs typeface="Open Sans"/>
              </a:rPr>
              <a:t> </a:t>
            </a:r>
            <a:r>
              <a:rPr sz="3100" b="1" dirty="0">
                <a:solidFill>
                  <a:srgbClr val="00216E"/>
                </a:solidFill>
                <a:latin typeface="Open Sans"/>
                <a:cs typeface="Open Sans"/>
              </a:rPr>
              <a:t>E</a:t>
            </a:r>
            <a:r>
              <a:rPr sz="3100" b="1" spc="-380" dirty="0">
                <a:solidFill>
                  <a:srgbClr val="00216E"/>
                </a:solidFill>
                <a:latin typeface="Open Sans"/>
                <a:cs typeface="Open Sans"/>
              </a:rPr>
              <a:t> </a:t>
            </a:r>
            <a:r>
              <a:rPr sz="3100" b="1" dirty="0">
                <a:solidFill>
                  <a:srgbClr val="00216E"/>
                </a:solidFill>
                <a:latin typeface="Open Sans"/>
                <a:cs typeface="Open Sans"/>
              </a:rPr>
              <a:t>S</a:t>
            </a:r>
            <a:r>
              <a:rPr sz="3100" b="1" spc="-385" dirty="0">
                <a:solidFill>
                  <a:srgbClr val="00216E"/>
                </a:solidFill>
                <a:latin typeface="Open Sans"/>
                <a:cs typeface="Open Sans"/>
              </a:rPr>
              <a:t> </a:t>
            </a:r>
            <a:r>
              <a:rPr sz="3100" b="1" dirty="0">
                <a:solidFill>
                  <a:srgbClr val="00216E"/>
                </a:solidFill>
                <a:latin typeface="Open Sans"/>
                <a:cs typeface="Open Sans"/>
              </a:rPr>
              <a:t>S</a:t>
            </a:r>
            <a:endParaRPr sz="3100" dirty="0">
              <a:latin typeface="Open Sans"/>
              <a:cs typeface="Open Sans"/>
            </a:endParaRPr>
          </a:p>
          <a:p>
            <a:pPr algn="ctr">
              <a:lnSpc>
                <a:spcPct val="100000"/>
              </a:lnSpc>
              <a:spcBef>
                <a:spcPts val="1630"/>
              </a:spcBef>
            </a:pPr>
            <a:r>
              <a:rPr lang="en-US" sz="3000" spc="-35" dirty="0" smtClean="0">
                <a:latin typeface="Open Sans"/>
                <a:cs typeface="Open Sans"/>
                <a:hlinkClick r:id="rId3"/>
              </a:rPr>
              <a:t>jaldridge</a:t>
            </a:r>
            <a:r>
              <a:rPr sz="3000" spc="-35" dirty="0" smtClean="0">
                <a:latin typeface="Open Sans"/>
                <a:cs typeface="Open Sans"/>
                <a:hlinkClick r:id="rId3"/>
              </a:rPr>
              <a:t>@becpas.com</a:t>
            </a:r>
            <a:endParaRPr sz="3000" dirty="0">
              <a:latin typeface="Open Sans"/>
              <a:cs typeface="Open Sans"/>
            </a:endParaRPr>
          </a:p>
          <a:p>
            <a:pPr>
              <a:lnSpc>
                <a:spcPct val="100000"/>
              </a:lnSpc>
              <a:spcBef>
                <a:spcPts val="20"/>
              </a:spcBef>
            </a:pPr>
            <a:endParaRPr sz="3900" dirty="0">
              <a:latin typeface="Open Sans"/>
              <a:cs typeface="Open Sans"/>
            </a:endParaRPr>
          </a:p>
          <a:p>
            <a:pPr algn="ctr">
              <a:lnSpc>
                <a:spcPct val="100000"/>
              </a:lnSpc>
              <a:tabLst>
                <a:tab pos="1830070" algn="l"/>
              </a:tabLst>
            </a:pPr>
            <a:r>
              <a:rPr sz="3100" b="1" dirty="0">
                <a:solidFill>
                  <a:srgbClr val="00216E"/>
                </a:solidFill>
                <a:latin typeface="Open Sans"/>
                <a:cs typeface="Open Sans"/>
              </a:rPr>
              <a:t>P</a:t>
            </a:r>
            <a:r>
              <a:rPr sz="3100" b="1" spc="-380" dirty="0">
                <a:solidFill>
                  <a:srgbClr val="00216E"/>
                </a:solidFill>
                <a:latin typeface="Open Sans"/>
                <a:cs typeface="Open Sans"/>
              </a:rPr>
              <a:t> </a:t>
            </a:r>
            <a:r>
              <a:rPr sz="3100" b="1" dirty="0">
                <a:solidFill>
                  <a:srgbClr val="00216E"/>
                </a:solidFill>
                <a:latin typeface="Open Sans"/>
                <a:cs typeface="Open Sans"/>
              </a:rPr>
              <a:t>H</a:t>
            </a:r>
            <a:r>
              <a:rPr sz="3100" b="1" spc="-380" dirty="0">
                <a:solidFill>
                  <a:srgbClr val="00216E"/>
                </a:solidFill>
                <a:latin typeface="Open Sans"/>
                <a:cs typeface="Open Sans"/>
              </a:rPr>
              <a:t> </a:t>
            </a:r>
            <a:r>
              <a:rPr sz="3100" b="1" dirty="0">
                <a:solidFill>
                  <a:srgbClr val="00216E"/>
                </a:solidFill>
                <a:latin typeface="Open Sans"/>
                <a:cs typeface="Open Sans"/>
              </a:rPr>
              <a:t>O</a:t>
            </a:r>
            <a:r>
              <a:rPr sz="3100" b="1" spc="-380" dirty="0">
                <a:solidFill>
                  <a:srgbClr val="00216E"/>
                </a:solidFill>
                <a:latin typeface="Open Sans"/>
                <a:cs typeface="Open Sans"/>
              </a:rPr>
              <a:t> </a:t>
            </a:r>
            <a:r>
              <a:rPr sz="3100" b="1" dirty="0">
                <a:solidFill>
                  <a:srgbClr val="00216E"/>
                </a:solidFill>
                <a:latin typeface="Open Sans"/>
                <a:cs typeface="Open Sans"/>
              </a:rPr>
              <a:t>N</a:t>
            </a:r>
            <a:r>
              <a:rPr sz="3100" b="1" spc="-380" dirty="0">
                <a:solidFill>
                  <a:srgbClr val="00216E"/>
                </a:solidFill>
                <a:latin typeface="Open Sans"/>
                <a:cs typeface="Open Sans"/>
              </a:rPr>
              <a:t> </a:t>
            </a:r>
            <a:r>
              <a:rPr sz="3100" b="1" dirty="0">
                <a:solidFill>
                  <a:srgbClr val="00216E"/>
                </a:solidFill>
                <a:latin typeface="Open Sans"/>
                <a:cs typeface="Open Sans"/>
              </a:rPr>
              <a:t>E	N</a:t>
            </a:r>
            <a:r>
              <a:rPr sz="3100" b="1" spc="-385" dirty="0">
                <a:solidFill>
                  <a:srgbClr val="00216E"/>
                </a:solidFill>
                <a:latin typeface="Open Sans"/>
                <a:cs typeface="Open Sans"/>
              </a:rPr>
              <a:t> </a:t>
            </a:r>
            <a:r>
              <a:rPr sz="3100" b="1" dirty="0">
                <a:solidFill>
                  <a:srgbClr val="00216E"/>
                </a:solidFill>
                <a:latin typeface="Open Sans"/>
                <a:cs typeface="Open Sans"/>
              </a:rPr>
              <a:t>U</a:t>
            </a:r>
            <a:r>
              <a:rPr sz="3100" b="1" spc="-380" dirty="0">
                <a:solidFill>
                  <a:srgbClr val="00216E"/>
                </a:solidFill>
                <a:latin typeface="Open Sans"/>
                <a:cs typeface="Open Sans"/>
              </a:rPr>
              <a:t> </a:t>
            </a:r>
            <a:r>
              <a:rPr sz="3100" b="1" dirty="0">
                <a:solidFill>
                  <a:srgbClr val="00216E"/>
                </a:solidFill>
                <a:latin typeface="Open Sans"/>
                <a:cs typeface="Open Sans"/>
              </a:rPr>
              <a:t>M</a:t>
            </a:r>
            <a:r>
              <a:rPr sz="3100" b="1" spc="-385" dirty="0">
                <a:solidFill>
                  <a:srgbClr val="00216E"/>
                </a:solidFill>
                <a:latin typeface="Open Sans"/>
                <a:cs typeface="Open Sans"/>
              </a:rPr>
              <a:t> </a:t>
            </a:r>
            <a:r>
              <a:rPr sz="3100" b="1" dirty="0">
                <a:solidFill>
                  <a:srgbClr val="00216E"/>
                </a:solidFill>
                <a:latin typeface="Open Sans"/>
                <a:cs typeface="Open Sans"/>
              </a:rPr>
              <a:t>B</a:t>
            </a:r>
            <a:r>
              <a:rPr sz="3100" b="1" spc="-380" dirty="0">
                <a:solidFill>
                  <a:srgbClr val="00216E"/>
                </a:solidFill>
                <a:latin typeface="Open Sans"/>
                <a:cs typeface="Open Sans"/>
              </a:rPr>
              <a:t> </a:t>
            </a:r>
            <a:r>
              <a:rPr sz="3100" b="1" dirty="0">
                <a:solidFill>
                  <a:srgbClr val="00216E"/>
                </a:solidFill>
                <a:latin typeface="Open Sans"/>
                <a:cs typeface="Open Sans"/>
              </a:rPr>
              <a:t>E</a:t>
            </a:r>
            <a:r>
              <a:rPr sz="3100" b="1" spc="-380" dirty="0">
                <a:solidFill>
                  <a:srgbClr val="00216E"/>
                </a:solidFill>
                <a:latin typeface="Open Sans"/>
                <a:cs typeface="Open Sans"/>
              </a:rPr>
              <a:t> </a:t>
            </a:r>
            <a:r>
              <a:rPr sz="3100" b="1" dirty="0">
                <a:solidFill>
                  <a:srgbClr val="00216E"/>
                </a:solidFill>
                <a:latin typeface="Open Sans"/>
                <a:cs typeface="Open Sans"/>
              </a:rPr>
              <a:t>R</a:t>
            </a:r>
            <a:endParaRPr sz="3100" dirty="0">
              <a:latin typeface="Open Sans"/>
              <a:cs typeface="Open Sans"/>
            </a:endParaRPr>
          </a:p>
          <a:p>
            <a:pPr marR="94615" algn="ctr">
              <a:lnSpc>
                <a:spcPct val="100000"/>
              </a:lnSpc>
              <a:spcBef>
                <a:spcPts val="1400"/>
              </a:spcBef>
            </a:pPr>
            <a:r>
              <a:rPr sz="3000" spc="-10" dirty="0">
                <a:latin typeface="Open Sans"/>
                <a:cs typeface="Open Sans"/>
              </a:rPr>
              <a:t>(540)</a:t>
            </a:r>
            <a:r>
              <a:rPr sz="3000" spc="55" dirty="0">
                <a:latin typeface="Open Sans"/>
                <a:cs typeface="Open Sans"/>
              </a:rPr>
              <a:t> </a:t>
            </a:r>
            <a:r>
              <a:rPr sz="3000" spc="20" dirty="0">
                <a:latin typeface="Open Sans"/>
                <a:cs typeface="Open Sans"/>
              </a:rPr>
              <a:t>345-0936</a:t>
            </a:r>
            <a:endParaRPr sz="3000" dirty="0">
              <a:latin typeface="Open Sans"/>
              <a:cs typeface="Open San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1"/>
            <a:ext cx="18287999" cy="9429749"/>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0" y="7812059"/>
            <a:ext cx="18288000" cy="2475230"/>
          </a:xfrm>
          <a:custGeom>
            <a:avLst/>
            <a:gdLst/>
            <a:ahLst/>
            <a:cxnLst/>
            <a:rect l="l" t="t" r="r" b="b"/>
            <a:pathLst>
              <a:path w="18288000" h="2475229">
                <a:moveTo>
                  <a:pt x="0" y="2474940"/>
                </a:moveTo>
                <a:lnTo>
                  <a:pt x="18287999" y="2474940"/>
                </a:lnTo>
                <a:lnTo>
                  <a:pt x="18287999" y="0"/>
                </a:lnTo>
                <a:lnTo>
                  <a:pt x="0" y="0"/>
                </a:lnTo>
                <a:lnTo>
                  <a:pt x="0" y="2474940"/>
                </a:lnTo>
                <a:close/>
              </a:path>
            </a:pathLst>
          </a:custGeom>
          <a:solidFill>
            <a:srgbClr val="FFFFFF"/>
          </a:solidFill>
        </p:spPr>
        <p:txBody>
          <a:bodyPr wrap="square" lIns="0" tIns="0" rIns="0" bIns="0" rtlCol="0"/>
          <a:lstStyle/>
          <a:p>
            <a:endParaRPr dirty="0"/>
          </a:p>
        </p:txBody>
      </p:sp>
      <p:sp>
        <p:nvSpPr>
          <p:cNvPr id="4" name="object 4"/>
          <p:cNvSpPr txBox="1">
            <a:spLocks noGrp="1"/>
          </p:cNvSpPr>
          <p:nvPr>
            <p:ph type="title" idx="4294967295"/>
          </p:nvPr>
        </p:nvSpPr>
        <p:spPr>
          <a:xfrm>
            <a:off x="5460999" y="8465474"/>
            <a:ext cx="7366000" cy="1168400"/>
          </a:xfrm>
          <a:prstGeom prst="rect">
            <a:avLst/>
          </a:prstGeom>
        </p:spPr>
        <p:txBody>
          <a:bodyPr vert="horz" wrap="square" lIns="0" tIns="12700" rIns="0" bIns="0" rtlCol="0">
            <a:spAutoFit/>
          </a:bodyPr>
          <a:lstStyle/>
          <a:p>
            <a:pPr marL="12700" algn="ctr">
              <a:lnSpc>
                <a:spcPct val="100000"/>
              </a:lnSpc>
              <a:spcBef>
                <a:spcPts val="100"/>
              </a:spcBef>
              <a:tabLst>
                <a:tab pos="2084705" algn="l"/>
              </a:tabLst>
            </a:pPr>
            <a:r>
              <a:rPr sz="7500" dirty="0">
                <a:solidFill>
                  <a:srgbClr val="001C37"/>
                </a:solidFill>
                <a:latin typeface="Palatino Linotype" panose="02040502050505030304" pitchFamily="18" charset="0"/>
                <a:cs typeface="Open Sans"/>
              </a:rPr>
              <a:t>Any	Questions?</a:t>
            </a:r>
            <a:endParaRPr sz="7500" dirty="0">
              <a:latin typeface="Palatino Linotype" panose="02040502050505030304" pitchFamily="18" charset="0"/>
              <a:cs typeface="Open San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0" y="0"/>
            <a:ext cx="18287999" cy="2466974"/>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1683021" y="291604"/>
            <a:ext cx="14706600" cy="1781175"/>
          </a:xfrm>
          <a:custGeom>
            <a:avLst/>
            <a:gdLst/>
            <a:ahLst/>
            <a:cxnLst/>
            <a:rect l="l" t="t" r="r" b="b"/>
            <a:pathLst>
              <a:path w="14706600" h="1781175">
                <a:moveTo>
                  <a:pt x="0" y="0"/>
                </a:moveTo>
                <a:lnTo>
                  <a:pt x="14706599" y="0"/>
                </a:lnTo>
                <a:lnTo>
                  <a:pt x="14706599" y="1781174"/>
                </a:lnTo>
                <a:lnTo>
                  <a:pt x="0" y="1781174"/>
                </a:lnTo>
                <a:lnTo>
                  <a:pt x="0" y="0"/>
                </a:lnTo>
                <a:close/>
              </a:path>
            </a:pathLst>
          </a:custGeom>
          <a:solidFill>
            <a:srgbClr val="FFFFFF">
              <a:alpha val="69799"/>
            </a:srgbClr>
          </a:solidFill>
        </p:spPr>
        <p:txBody>
          <a:bodyPr wrap="square" lIns="0" tIns="0" rIns="0" bIns="0" rtlCol="0"/>
          <a:lstStyle/>
          <a:p>
            <a:endParaRPr dirty="0"/>
          </a:p>
        </p:txBody>
      </p:sp>
      <p:sp>
        <p:nvSpPr>
          <p:cNvPr id="6" name="object 6"/>
          <p:cNvSpPr txBox="1">
            <a:spLocks noGrp="1"/>
          </p:cNvSpPr>
          <p:nvPr>
            <p:ph type="title"/>
          </p:nvPr>
        </p:nvSpPr>
        <p:spPr>
          <a:xfrm>
            <a:off x="1683021" y="397371"/>
            <a:ext cx="14706600" cy="1168400"/>
          </a:xfrm>
          <a:prstGeom prst="rect">
            <a:avLst/>
          </a:prstGeom>
        </p:spPr>
        <p:txBody>
          <a:bodyPr vert="horz" wrap="square" lIns="0" tIns="12700" rIns="0" bIns="0" rtlCol="0">
            <a:spAutoFit/>
          </a:bodyPr>
          <a:lstStyle/>
          <a:p>
            <a:pPr marL="1270" algn="ctr">
              <a:lnSpc>
                <a:spcPct val="100000"/>
              </a:lnSpc>
              <a:spcBef>
                <a:spcPts val="100"/>
              </a:spcBef>
            </a:pPr>
            <a:r>
              <a:rPr sz="7500" spc="330" dirty="0">
                <a:solidFill>
                  <a:srgbClr val="001D38"/>
                </a:solidFill>
                <a:latin typeface="Palatino Linotype"/>
                <a:cs typeface="Palatino Linotype"/>
              </a:rPr>
              <a:t>Company</a:t>
            </a:r>
            <a:r>
              <a:rPr sz="7500" spc="-195" dirty="0">
                <a:solidFill>
                  <a:srgbClr val="001D38"/>
                </a:solidFill>
                <a:latin typeface="Palatino Linotype"/>
                <a:cs typeface="Palatino Linotype"/>
              </a:rPr>
              <a:t> </a:t>
            </a:r>
            <a:r>
              <a:rPr sz="7500" spc="355" dirty="0">
                <a:solidFill>
                  <a:srgbClr val="001D38"/>
                </a:solidFill>
                <a:latin typeface="Palatino Linotype"/>
                <a:cs typeface="Palatino Linotype"/>
              </a:rPr>
              <a:t>History</a:t>
            </a:r>
            <a:endParaRPr sz="7500" dirty="0">
              <a:solidFill>
                <a:srgbClr val="001D38"/>
              </a:solidFill>
              <a:latin typeface="Palatino Linotype"/>
              <a:cs typeface="Palatino Linotype"/>
            </a:endParaRPr>
          </a:p>
        </p:txBody>
      </p:sp>
      <p:sp>
        <p:nvSpPr>
          <p:cNvPr id="7" name="object 7"/>
          <p:cNvSpPr/>
          <p:nvPr/>
        </p:nvSpPr>
        <p:spPr>
          <a:xfrm>
            <a:off x="6162537" y="1805677"/>
            <a:ext cx="6020435" cy="0"/>
          </a:xfrm>
          <a:custGeom>
            <a:avLst/>
            <a:gdLst/>
            <a:ahLst/>
            <a:cxnLst/>
            <a:rect l="l" t="t" r="r" b="b"/>
            <a:pathLst>
              <a:path w="6020434">
                <a:moveTo>
                  <a:pt x="0" y="0"/>
                </a:moveTo>
                <a:lnTo>
                  <a:pt x="6019829" y="0"/>
                </a:lnTo>
              </a:path>
            </a:pathLst>
          </a:custGeom>
          <a:ln w="47624">
            <a:solidFill>
              <a:srgbClr val="BA860C"/>
            </a:solidFill>
          </a:ln>
        </p:spPr>
        <p:txBody>
          <a:bodyPr wrap="square" lIns="0" tIns="0" rIns="0" bIns="0" rtlCol="0"/>
          <a:lstStyle/>
          <a:p>
            <a:endParaRPr dirty="0"/>
          </a:p>
        </p:txBody>
      </p:sp>
      <p:sp>
        <p:nvSpPr>
          <p:cNvPr id="9" name="object 9"/>
          <p:cNvSpPr/>
          <p:nvPr/>
        </p:nvSpPr>
        <p:spPr>
          <a:xfrm>
            <a:off x="4510359" y="5858574"/>
            <a:ext cx="2047874" cy="2047874"/>
          </a:xfrm>
          <a:prstGeom prst="rect">
            <a:avLst/>
          </a:prstGeom>
          <a:blipFill>
            <a:blip r:embed="rId3" cstate="print"/>
            <a:stretch>
              <a:fillRect/>
            </a:stretch>
          </a:blipFill>
        </p:spPr>
        <p:txBody>
          <a:bodyPr wrap="square" lIns="0" tIns="0" rIns="0" bIns="0" rtlCol="0"/>
          <a:lstStyle/>
          <a:p>
            <a:endParaRPr dirty="0"/>
          </a:p>
        </p:txBody>
      </p:sp>
      <p:sp>
        <p:nvSpPr>
          <p:cNvPr id="10" name="object 10"/>
          <p:cNvSpPr/>
          <p:nvPr/>
        </p:nvSpPr>
        <p:spPr>
          <a:xfrm>
            <a:off x="1683021" y="5858574"/>
            <a:ext cx="2219324" cy="2047874"/>
          </a:xfrm>
          <a:prstGeom prst="rect">
            <a:avLst/>
          </a:prstGeom>
          <a:blipFill>
            <a:blip r:embed="rId4" cstate="print"/>
            <a:stretch>
              <a:fillRect/>
            </a:stretch>
          </a:blipFill>
        </p:spPr>
        <p:txBody>
          <a:bodyPr wrap="square" lIns="0" tIns="0" rIns="0" bIns="0" rtlCol="0"/>
          <a:lstStyle/>
          <a:p>
            <a:endParaRPr dirty="0"/>
          </a:p>
        </p:txBody>
      </p:sp>
      <p:sp>
        <p:nvSpPr>
          <p:cNvPr id="11" name="object 11"/>
          <p:cNvSpPr/>
          <p:nvPr/>
        </p:nvSpPr>
        <p:spPr>
          <a:xfrm>
            <a:off x="7228489" y="5858574"/>
            <a:ext cx="2781299" cy="2047874"/>
          </a:xfrm>
          <a:prstGeom prst="rect">
            <a:avLst/>
          </a:prstGeom>
          <a:blipFill>
            <a:blip r:embed="rId5" cstate="print"/>
            <a:stretch>
              <a:fillRect/>
            </a:stretch>
          </a:blipFill>
        </p:spPr>
        <p:txBody>
          <a:bodyPr wrap="square" lIns="0" tIns="0" rIns="0" bIns="0" rtlCol="0"/>
          <a:lstStyle/>
          <a:p>
            <a:endParaRPr dirty="0"/>
          </a:p>
        </p:txBody>
      </p:sp>
      <p:sp>
        <p:nvSpPr>
          <p:cNvPr id="12" name="object 12"/>
          <p:cNvSpPr txBox="1"/>
          <p:nvPr/>
        </p:nvSpPr>
        <p:spPr>
          <a:xfrm>
            <a:off x="1016000" y="2688998"/>
            <a:ext cx="16082010" cy="2597150"/>
          </a:xfrm>
          <a:prstGeom prst="rect">
            <a:avLst/>
          </a:prstGeom>
        </p:spPr>
        <p:txBody>
          <a:bodyPr vert="horz" wrap="square" lIns="0" tIns="12700" rIns="0" bIns="0" rtlCol="0">
            <a:spAutoFit/>
          </a:bodyPr>
          <a:lstStyle/>
          <a:p>
            <a:pPr marL="12700" marR="5080">
              <a:lnSpc>
                <a:spcPct val="122300"/>
              </a:lnSpc>
              <a:spcBef>
                <a:spcPts val="100"/>
              </a:spcBef>
            </a:pPr>
            <a:r>
              <a:rPr sz="2300" spc="15" dirty="0">
                <a:latin typeface="Open Sans"/>
                <a:cs typeface="Open Sans"/>
              </a:rPr>
              <a:t>Brown Edwards </a:t>
            </a:r>
            <a:r>
              <a:rPr sz="2300" spc="10" dirty="0">
                <a:latin typeface="Open Sans"/>
                <a:cs typeface="Open Sans"/>
              </a:rPr>
              <a:t>is </a:t>
            </a:r>
            <a:r>
              <a:rPr sz="2300" dirty="0">
                <a:latin typeface="Open Sans"/>
                <a:cs typeface="Open Sans"/>
              </a:rPr>
              <a:t>a </a:t>
            </a:r>
            <a:r>
              <a:rPr sz="2300" spc="15" dirty="0">
                <a:latin typeface="Open Sans"/>
                <a:cs typeface="Open Sans"/>
              </a:rPr>
              <a:t>full-service regional accounting firm with offices </a:t>
            </a:r>
            <a:r>
              <a:rPr sz="2300" spc="10" dirty="0">
                <a:latin typeface="Open Sans"/>
                <a:cs typeface="Open Sans"/>
              </a:rPr>
              <a:t>in </a:t>
            </a:r>
            <a:r>
              <a:rPr sz="2300" spc="15" dirty="0">
                <a:latin typeface="Open Sans"/>
                <a:cs typeface="Open Sans"/>
              </a:rPr>
              <a:t>Virginia, West Virginia, </a:t>
            </a:r>
            <a:r>
              <a:rPr sz="2300" spc="10" dirty="0">
                <a:latin typeface="Open Sans"/>
                <a:cs typeface="Open Sans"/>
              </a:rPr>
              <a:t>and </a:t>
            </a:r>
            <a:r>
              <a:rPr sz="2300" spc="15" dirty="0">
                <a:latin typeface="Open Sans"/>
                <a:cs typeface="Open Sans"/>
              </a:rPr>
              <a:t>Tennessee, </a:t>
            </a:r>
            <a:r>
              <a:rPr sz="2300" spc="10" dirty="0">
                <a:latin typeface="Open Sans"/>
                <a:cs typeface="Open Sans"/>
              </a:rPr>
              <a:t>and is  </a:t>
            </a:r>
            <a:r>
              <a:rPr sz="2300" spc="15" dirty="0">
                <a:latin typeface="Open Sans"/>
                <a:cs typeface="Open Sans"/>
              </a:rPr>
              <a:t>included </a:t>
            </a:r>
            <a:r>
              <a:rPr sz="2300" spc="10" dirty="0">
                <a:latin typeface="Open Sans"/>
                <a:cs typeface="Open Sans"/>
              </a:rPr>
              <a:t>in </a:t>
            </a:r>
            <a:r>
              <a:rPr sz="2300" spc="15" dirty="0">
                <a:latin typeface="Open Sans"/>
                <a:cs typeface="Open Sans"/>
              </a:rPr>
              <a:t>Inside Public Accounting’s list </a:t>
            </a:r>
            <a:r>
              <a:rPr sz="2300" spc="10" dirty="0">
                <a:latin typeface="Open Sans"/>
                <a:cs typeface="Open Sans"/>
              </a:rPr>
              <a:t>as one of the top 100 </a:t>
            </a:r>
            <a:r>
              <a:rPr sz="2300" spc="15" dirty="0">
                <a:latin typeface="Open Sans"/>
                <a:cs typeface="Open Sans"/>
              </a:rPr>
              <a:t>firms </a:t>
            </a:r>
            <a:r>
              <a:rPr sz="2300" spc="10" dirty="0">
                <a:latin typeface="Open Sans"/>
                <a:cs typeface="Open Sans"/>
              </a:rPr>
              <a:t>in the </a:t>
            </a:r>
            <a:r>
              <a:rPr sz="2300" spc="15" dirty="0">
                <a:latin typeface="Open Sans"/>
                <a:cs typeface="Open Sans"/>
              </a:rPr>
              <a:t>United States </a:t>
            </a:r>
            <a:r>
              <a:rPr sz="2300" spc="10" dirty="0">
                <a:latin typeface="Open Sans"/>
                <a:cs typeface="Open Sans"/>
              </a:rPr>
              <a:t>and </a:t>
            </a:r>
            <a:r>
              <a:rPr sz="2300" spc="15" dirty="0">
                <a:latin typeface="Open Sans"/>
                <a:cs typeface="Open Sans"/>
              </a:rPr>
              <a:t>included </a:t>
            </a:r>
            <a:r>
              <a:rPr sz="2300" spc="10" dirty="0">
                <a:latin typeface="Open Sans"/>
                <a:cs typeface="Open Sans"/>
              </a:rPr>
              <a:t>on the </a:t>
            </a:r>
            <a:r>
              <a:rPr sz="2300" spc="15" dirty="0">
                <a:latin typeface="Open Sans"/>
                <a:cs typeface="Open Sans"/>
              </a:rPr>
              <a:t>2021  Inc. 5000 list </a:t>
            </a:r>
            <a:r>
              <a:rPr sz="2300" spc="10" dirty="0">
                <a:latin typeface="Open Sans"/>
                <a:cs typeface="Open Sans"/>
              </a:rPr>
              <a:t>of </a:t>
            </a:r>
            <a:r>
              <a:rPr sz="2300" spc="15" dirty="0">
                <a:latin typeface="Open Sans"/>
                <a:cs typeface="Open Sans"/>
              </a:rPr>
              <a:t>Fastest-Growing Companies. </a:t>
            </a:r>
            <a:r>
              <a:rPr sz="2300" spc="10" dirty="0">
                <a:latin typeface="Open Sans"/>
                <a:cs typeface="Open Sans"/>
              </a:rPr>
              <a:t>We are </a:t>
            </a:r>
            <a:r>
              <a:rPr sz="2300" spc="15" dirty="0">
                <a:latin typeface="Open Sans"/>
                <a:cs typeface="Open Sans"/>
              </a:rPr>
              <a:t>proud </a:t>
            </a:r>
            <a:r>
              <a:rPr sz="2300" spc="10" dirty="0">
                <a:latin typeface="Open Sans"/>
                <a:cs typeface="Open Sans"/>
              </a:rPr>
              <a:t>to </a:t>
            </a:r>
            <a:r>
              <a:rPr sz="2300" spc="15" dirty="0">
                <a:latin typeface="Open Sans"/>
                <a:cs typeface="Open Sans"/>
              </a:rPr>
              <a:t>support </a:t>
            </a:r>
            <a:r>
              <a:rPr sz="2300" dirty="0">
                <a:latin typeface="Open Sans"/>
                <a:cs typeface="Open Sans"/>
              </a:rPr>
              <a:t>a </a:t>
            </a:r>
            <a:r>
              <a:rPr sz="2300" spc="15" dirty="0">
                <a:latin typeface="Open Sans"/>
                <a:cs typeface="Open Sans"/>
              </a:rPr>
              <a:t>wide-range </a:t>
            </a:r>
            <a:r>
              <a:rPr sz="2300" spc="10" dirty="0">
                <a:latin typeface="Open Sans"/>
                <a:cs typeface="Open Sans"/>
              </a:rPr>
              <a:t>of </a:t>
            </a:r>
            <a:r>
              <a:rPr sz="2300" spc="15" dirty="0">
                <a:latin typeface="Open Sans"/>
                <a:cs typeface="Open Sans"/>
                <a:hlinkClick r:id="rId6"/>
              </a:rPr>
              <a:t>industries </a:t>
            </a:r>
            <a:r>
              <a:rPr sz="2300" spc="15" dirty="0">
                <a:latin typeface="Open Sans"/>
                <a:cs typeface="Open Sans"/>
              </a:rPr>
              <a:t>throughout </a:t>
            </a:r>
            <a:r>
              <a:rPr sz="2300" spc="10" dirty="0">
                <a:latin typeface="Open Sans"/>
                <a:cs typeface="Open Sans"/>
              </a:rPr>
              <a:t>the  </a:t>
            </a:r>
            <a:r>
              <a:rPr sz="2300" spc="15" dirty="0">
                <a:latin typeface="Open Sans"/>
                <a:cs typeface="Open Sans"/>
              </a:rPr>
              <a:t>Mid-Atlantic, including automobile dealerships, construction, credit unions, education, employee benefits, energy,  financial institutions, healthcare, manufacturing </a:t>
            </a:r>
            <a:r>
              <a:rPr sz="2300" spc="10" dirty="0">
                <a:latin typeface="Open Sans"/>
                <a:cs typeface="Open Sans"/>
              </a:rPr>
              <a:t>and </a:t>
            </a:r>
            <a:r>
              <a:rPr sz="2300" spc="15" dirty="0">
                <a:latin typeface="Open Sans"/>
                <a:cs typeface="Open Sans"/>
              </a:rPr>
              <a:t>distribution, state </a:t>
            </a:r>
            <a:r>
              <a:rPr sz="2300" spc="10" dirty="0">
                <a:latin typeface="Open Sans"/>
                <a:cs typeface="Open Sans"/>
              </a:rPr>
              <a:t>and </a:t>
            </a:r>
            <a:r>
              <a:rPr sz="2300" spc="15" dirty="0">
                <a:latin typeface="Open Sans"/>
                <a:cs typeface="Open Sans"/>
              </a:rPr>
              <a:t>local government, real estate </a:t>
            </a:r>
            <a:r>
              <a:rPr sz="2300" spc="10" dirty="0">
                <a:latin typeface="Open Sans"/>
                <a:cs typeface="Open Sans"/>
              </a:rPr>
              <a:t>and </a:t>
            </a:r>
            <a:r>
              <a:rPr sz="2300" spc="15" dirty="0">
                <a:latin typeface="Open Sans"/>
                <a:cs typeface="Open Sans"/>
              </a:rPr>
              <a:t>not-  for-profit</a:t>
            </a:r>
            <a:r>
              <a:rPr sz="2300" spc="40" dirty="0">
                <a:latin typeface="Open Sans"/>
                <a:cs typeface="Open Sans"/>
              </a:rPr>
              <a:t> </a:t>
            </a:r>
            <a:r>
              <a:rPr sz="2300" spc="15" dirty="0">
                <a:latin typeface="Open Sans"/>
                <a:cs typeface="Open Sans"/>
              </a:rPr>
              <a:t>organizations.</a:t>
            </a:r>
            <a:endParaRPr sz="2300" dirty="0">
              <a:latin typeface="Open Sans"/>
              <a:cs typeface="Open Sans"/>
            </a:endParaRPr>
          </a:p>
        </p:txBody>
      </p:sp>
      <p:sp>
        <p:nvSpPr>
          <p:cNvPr id="14" name="Footer Placeholder 13"/>
          <p:cNvSpPr>
            <a:spLocks noGrp="1"/>
          </p:cNvSpPr>
          <p:nvPr>
            <p:ph type="ftr" sz="quarter" idx="3"/>
          </p:nvPr>
        </p:nvSpPr>
        <p:spPr/>
        <p:txBody>
          <a:bodyPr/>
          <a:lstStyle/>
          <a:p>
            <a:endParaRPr lang="en-US" dirty="0">
              <a:latin typeface="Open Sans"/>
              <a:cs typeface="Open Sans"/>
            </a:endParaRPr>
          </a:p>
        </p:txBody>
      </p:sp>
      <p:sp>
        <p:nvSpPr>
          <p:cNvPr id="15" name="object 3"/>
          <p:cNvSpPr/>
          <p:nvPr/>
        </p:nvSpPr>
        <p:spPr>
          <a:xfrm>
            <a:off x="13868400" y="9410700"/>
            <a:ext cx="3629024" cy="761999"/>
          </a:xfrm>
          <a:prstGeom prst="rect">
            <a:avLst/>
          </a:prstGeom>
          <a:blipFill>
            <a:blip r:embed="rId7" cstate="print"/>
            <a:stretch>
              <a:fillRect/>
            </a:stretch>
          </a:blipFill>
        </p:spPr>
        <p:txBody>
          <a:bodyPr wrap="square" lIns="0" tIns="0" rIns="0" bIns="0" rtlCol="0"/>
          <a:lstStyle/>
          <a:p>
            <a:endParaRPr dirty="0"/>
          </a:p>
        </p:txBody>
      </p:sp>
      <p:grpSp>
        <p:nvGrpSpPr>
          <p:cNvPr id="13" name="Group 12"/>
          <p:cNvGrpSpPr/>
          <p:nvPr/>
        </p:nvGrpSpPr>
        <p:grpSpPr>
          <a:xfrm>
            <a:off x="6712527" y="5038293"/>
            <a:ext cx="9982198" cy="5048249"/>
            <a:chOff x="6712527" y="5038293"/>
            <a:chExt cx="9982198" cy="5048249"/>
          </a:xfrm>
        </p:grpSpPr>
        <p:sp>
          <p:nvSpPr>
            <p:cNvPr id="16" name="object 8"/>
            <p:cNvSpPr/>
            <p:nvPr/>
          </p:nvSpPr>
          <p:spPr>
            <a:xfrm>
              <a:off x="6712527" y="5038293"/>
              <a:ext cx="9982198" cy="5048249"/>
            </a:xfrm>
            <a:prstGeom prst="rect">
              <a:avLst/>
            </a:prstGeom>
            <a:blipFill>
              <a:blip r:embed="rId8" cstate="print"/>
              <a:stretch>
                <a:fillRect/>
              </a:stretch>
            </a:blipFill>
          </p:spPr>
          <p:txBody>
            <a:bodyPr wrap="square" lIns="0" tIns="0" rIns="0" bIns="0" rtlCol="0"/>
            <a:lstStyle/>
            <a:p>
              <a:endParaRPr dirty="0"/>
            </a:p>
          </p:txBody>
        </p:sp>
        <p:sp>
          <p:nvSpPr>
            <p:cNvPr id="17" name="object 8"/>
            <p:cNvSpPr/>
            <p:nvPr/>
          </p:nvSpPr>
          <p:spPr>
            <a:xfrm>
              <a:off x="15275240" y="7702653"/>
              <a:ext cx="457201" cy="533400"/>
            </a:xfrm>
            <a:prstGeom prst="rect">
              <a:avLst/>
            </a:prstGeom>
            <a:blipFill>
              <a:blip r:embed="rId8" cstate="print"/>
              <a:srcRect/>
              <a:stretch>
                <a:fillRect l="-1231823" t="-319725" r="-851508" b="-526712"/>
              </a:stretch>
            </a:blipFill>
          </p:spPr>
          <p:txBody>
            <a:bodyPr wrap="square" lIns="0" tIns="0" rIns="0" bIns="0" rtlCol="0"/>
            <a:lstStyle/>
            <a:p>
              <a:endParaRPr dirty="0"/>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001C37"/>
          </a:solidFill>
        </p:spPr>
        <p:txBody>
          <a:bodyPr wrap="square" lIns="0" tIns="0" rIns="0" bIns="0" rtlCol="0"/>
          <a:lstStyle/>
          <a:p>
            <a:endParaRPr dirty="0"/>
          </a:p>
        </p:txBody>
      </p:sp>
      <p:sp>
        <p:nvSpPr>
          <p:cNvPr id="3" name="object 3"/>
          <p:cNvSpPr/>
          <p:nvPr/>
        </p:nvSpPr>
        <p:spPr>
          <a:xfrm>
            <a:off x="0" y="1"/>
            <a:ext cx="8381999" cy="10286998"/>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9576561" y="1438031"/>
            <a:ext cx="3644265" cy="1168400"/>
          </a:xfrm>
          <a:prstGeom prst="rect">
            <a:avLst/>
          </a:prstGeom>
        </p:spPr>
        <p:txBody>
          <a:bodyPr vert="horz" wrap="square" lIns="0" tIns="12700" rIns="0" bIns="0" rtlCol="0">
            <a:spAutoFit/>
          </a:bodyPr>
          <a:lstStyle/>
          <a:p>
            <a:pPr marL="12700">
              <a:lnSpc>
                <a:spcPct val="100000"/>
              </a:lnSpc>
              <a:spcBef>
                <a:spcPts val="100"/>
              </a:spcBef>
            </a:pPr>
            <a:r>
              <a:rPr sz="7500" spc="-190" dirty="0">
                <a:solidFill>
                  <a:srgbClr val="FFFFFF"/>
                </a:solidFill>
                <a:latin typeface="Palatino Linotype"/>
                <a:cs typeface="Palatino Linotype"/>
              </a:rPr>
              <a:t>A</a:t>
            </a:r>
            <a:r>
              <a:rPr sz="7500" spc="30" dirty="0">
                <a:solidFill>
                  <a:srgbClr val="FFFFFF"/>
                </a:solidFill>
                <a:latin typeface="Palatino Linotype"/>
                <a:cs typeface="Palatino Linotype"/>
              </a:rPr>
              <a:t>g</a:t>
            </a:r>
            <a:r>
              <a:rPr sz="7500" spc="530" dirty="0">
                <a:solidFill>
                  <a:srgbClr val="FFFFFF"/>
                </a:solidFill>
                <a:latin typeface="Palatino Linotype"/>
                <a:cs typeface="Palatino Linotype"/>
              </a:rPr>
              <a:t>e</a:t>
            </a:r>
            <a:r>
              <a:rPr sz="7500" spc="420" dirty="0">
                <a:solidFill>
                  <a:srgbClr val="FFFFFF"/>
                </a:solidFill>
                <a:latin typeface="Palatino Linotype"/>
                <a:cs typeface="Palatino Linotype"/>
              </a:rPr>
              <a:t>n</a:t>
            </a:r>
            <a:r>
              <a:rPr sz="7500" spc="285" dirty="0">
                <a:solidFill>
                  <a:srgbClr val="FFFFFF"/>
                </a:solidFill>
                <a:latin typeface="Palatino Linotype"/>
                <a:cs typeface="Palatino Linotype"/>
              </a:rPr>
              <a:t>d</a:t>
            </a:r>
            <a:r>
              <a:rPr sz="7500" spc="740" dirty="0">
                <a:solidFill>
                  <a:srgbClr val="FFFFFF"/>
                </a:solidFill>
                <a:latin typeface="Palatino Linotype"/>
                <a:cs typeface="Palatino Linotype"/>
              </a:rPr>
              <a:t>a</a:t>
            </a:r>
            <a:endParaRPr sz="7500" dirty="0">
              <a:latin typeface="Palatino Linotype"/>
              <a:cs typeface="Palatino Linotype"/>
            </a:endParaRPr>
          </a:p>
        </p:txBody>
      </p:sp>
      <p:sp>
        <p:nvSpPr>
          <p:cNvPr id="10" name="object 10"/>
          <p:cNvSpPr txBox="1"/>
          <p:nvPr/>
        </p:nvSpPr>
        <p:spPr>
          <a:xfrm>
            <a:off x="9616969" y="4508024"/>
            <a:ext cx="7477991" cy="2359620"/>
          </a:xfrm>
          <a:prstGeom prst="rect">
            <a:avLst/>
          </a:prstGeom>
        </p:spPr>
        <p:txBody>
          <a:bodyPr vert="horz" wrap="square" lIns="0" tIns="12700" rIns="0" bIns="0" rtlCol="0">
            <a:spAutoFit/>
          </a:bodyPr>
          <a:lstStyle/>
          <a:p>
            <a:pPr marL="469900" marR="5080" indent="-457200">
              <a:lnSpc>
                <a:spcPct val="125000"/>
              </a:lnSpc>
              <a:spcBef>
                <a:spcPts val="100"/>
              </a:spcBef>
              <a:buFont typeface="Arial" panose="020B0604020202020204" pitchFamily="34" charset="0"/>
              <a:buChar char="•"/>
            </a:pPr>
            <a:r>
              <a:rPr lang="en-US" sz="3000" spc="-55" dirty="0" smtClean="0">
                <a:solidFill>
                  <a:schemeClr val="bg1"/>
                </a:solidFill>
                <a:latin typeface="Open Sans"/>
                <a:cs typeface="Open Sans"/>
              </a:rPr>
              <a:t>Getting to know the different entities</a:t>
            </a:r>
          </a:p>
          <a:p>
            <a:pPr marL="469900" marR="5080" indent="-457200">
              <a:lnSpc>
                <a:spcPct val="125000"/>
              </a:lnSpc>
              <a:spcBef>
                <a:spcPts val="100"/>
              </a:spcBef>
              <a:buFont typeface="Arial" panose="020B0604020202020204" pitchFamily="34" charset="0"/>
              <a:buChar char="•"/>
            </a:pPr>
            <a:r>
              <a:rPr lang="en-US" sz="3000" spc="-55" dirty="0" smtClean="0">
                <a:solidFill>
                  <a:schemeClr val="bg1"/>
                </a:solidFill>
                <a:latin typeface="Open Sans"/>
                <a:cs typeface="Open Sans"/>
              </a:rPr>
              <a:t>How you can help</a:t>
            </a:r>
            <a:endParaRPr lang="en-US" sz="3000" dirty="0">
              <a:solidFill>
                <a:schemeClr val="bg1"/>
              </a:solidFill>
              <a:latin typeface="Open Sans"/>
              <a:cs typeface="Open Sans"/>
            </a:endParaRPr>
          </a:p>
          <a:p>
            <a:pPr marL="469900" marR="5080" indent="-457200">
              <a:lnSpc>
                <a:spcPct val="125000"/>
              </a:lnSpc>
              <a:spcBef>
                <a:spcPts val="100"/>
              </a:spcBef>
              <a:buFont typeface="Arial" panose="020B0604020202020204" pitchFamily="34" charset="0"/>
              <a:buChar char="•"/>
            </a:pPr>
            <a:r>
              <a:rPr lang="en-US" sz="3000" spc="-55" dirty="0" smtClean="0">
                <a:solidFill>
                  <a:schemeClr val="bg1"/>
                </a:solidFill>
                <a:latin typeface="Open Sans"/>
                <a:cs typeface="Open Sans"/>
              </a:rPr>
              <a:t>Risks</a:t>
            </a:r>
          </a:p>
          <a:p>
            <a:pPr marL="469900" marR="5080" indent="-457200">
              <a:lnSpc>
                <a:spcPct val="125000"/>
              </a:lnSpc>
              <a:spcBef>
                <a:spcPts val="100"/>
              </a:spcBef>
              <a:buFont typeface="Arial" panose="020B0604020202020204" pitchFamily="34" charset="0"/>
              <a:buChar char="•"/>
            </a:pPr>
            <a:r>
              <a:rPr lang="en-US" sz="3000" spc="-55" dirty="0" smtClean="0">
                <a:solidFill>
                  <a:schemeClr val="bg1"/>
                </a:solidFill>
                <a:latin typeface="Open Sans"/>
                <a:cs typeface="Open Sans"/>
              </a:rPr>
              <a:t>GASB 84 impact</a:t>
            </a:r>
            <a:endParaRPr lang="en-US" sz="3000" spc="-55" dirty="0">
              <a:solidFill>
                <a:schemeClr val="bg1"/>
              </a:solidFill>
              <a:latin typeface="Open Sans"/>
              <a:cs typeface="Open Sans"/>
            </a:endParaRPr>
          </a:p>
        </p:txBody>
      </p:sp>
      <p:sp>
        <p:nvSpPr>
          <p:cNvPr id="11" name="object 11"/>
          <p:cNvSpPr txBox="1"/>
          <p:nvPr/>
        </p:nvSpPr>
        <p:spPr>
          <a:xfrm>
            <a:off x="9589261" y="3306776"/>
            <a:ext cx="7505700" cy="838200"/>
          </a:xfrm>
          <a:prstGeom prst="rect">
            <a:avLst/>
          </a:prstGeom>
          <a:solidFill>
            <a:srgbClr val="FFFFFF"/>
          </a:solidFill>
        </p:spPr>
        <p:txBody>
          <a:bodyPr vert="horz" wrap="square" lIns="0" tIns="141605" rIns="0" bIns="0" rtlCol="0">
            <a:spAutoFit/>
          </a:bodyPr>
          <a:lstStyle/>
          <a:p>
            <a:pPr marL="296545">
              <a:lnSpc>
                <a:spcPct val="100000"/>
              </a:lnSpc>
              <a:spcBef>
                <a:spcPts val="1115"/>
              </a:spcBef>
            </a:pPr>
            <a:r>
              <a:rPr sz="3500" b="1" spc="210" dirty="0">
                <a:solidFill>
                  <a:srgbClr val="00216E"/>
                </a:solidFill>
                <a:latin typeface="Open Sans"/>
                <a:cs typeface="Open Sans"/>
              </a:rPr>
              <a:t>TOPICS </a:t>
            </a:r>
            <a:r>
              <a:rPr sz="3500" b="1" spc="120" dirty="0">
                <a:solidFill>
                  <a:srgbClr val="00216E"/>
                </a:solidFill>
                <a:latin typeface="Open Sans"/>
                <a:cs typeface="Open Sans"/>
              </a:rPr>
              <a:t>TO</a:t>
            </a:r>
            <a:r>
              <a:rPr sz="3500" b="1" spc="610" dirty="0">
                <a:solidFill>
                  <a:srgbClr val="00216E"/>
                </a:solidFill>
                <a:latin typeface="Open Sans"/>
                <a:cs typeface="Open Sans"/>
              </a:rPr>
              <a:t> </a:t>
            </a:r>
            <a:r>
              <a:rPr sz="3500" b="1" spc="204" dirty="0">
                <a:solidFill>
                  <a:srgbClr val="00216E"/>
                </a:solidFill>
                <a:latin typeface="Open Sans"/>
                <a:cs typeface="Open Sans"/>
              </a:rPr>
              <a:t>COVER</a:t>
            </a:r>
            <a:endParaRPr sz="3500" dirty="0">
              <a:latin typeface="Open Sans"/>
              <a:cs typeface="Open Sans"/>
            </a:endParaRPr>
          </a:p>
        </p:txBody>
      </p:sp>
      <p:sp>
        <p:nvSpPr>
          <p:cNvPr id="15" name="object 13"/>
          <p:cNvSpPr/>
          <p:nvPr/>
        </p:nvSpPr>
        <p:spPr>
          <a:xfrm>
            <a:off x="13529266" y="9303544"/>
            <a:ext cx="3619499" cy="761999"/>
          </a:xfrm>
          <a:prstGeom prst="rect">
            <a:avLst/>
          </a:prstGeom>
          <a:blipFill>
            <a:blip r:embed="rId3" cstate="print"/>
            <a:stretch>
              <a:fillRect/>
            </a:stretch>
          </a:blipFill>
        </p:spPr>
        <p:txBody>
          <a:bodyPr wrap="square" lIns="0" tIns="0" rIns="0" bIns="0" rtlCol="0"/>
          <a:lstStyle/>
          <a:p>
            <a:endParaRP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txBox="1"/>
          <p:nvPr/>
        </p:nvSpPr>
        <p:spPr>
          <a:xfrm>
            <a:off x="2438399" y="3379806"/>
            <a:ext cx="13922843" cy="5931751"/>
          </a:xfrm>
          <a:prstGeom prst="rect">
            <a:avLst/>
          </a:prstGeom>
        </p:spPr>
        <p:txBody>
          <a:bodyPr vert="horz" wrap="square" lIns="0" tIns="113664" rIns="0" bIns="0" rtlCol="0">
            <a:spAutoFit/>
          </a:bodyPr>
          <a:lstStyle/>
          <a:p>
            <a:pPr>
              <a:buClr>
                <a:srgbClr val="996600"/>
              </a:buClr>
            </a:pPr>
            <a:r>
              <a:rPr lang="en-US" sz="5400" b="1" dirty="0"/>
              <a:t>PTA</a:t>
            </a:r>
          </a:p>
          <a:p>
            <a:pPr marL="742950" lvl="1" indent="-285750">
              <a:buClr>
                <a:srgbClr val="996600"/>
              </a:buClr>
              <a:buFont typeface="Arial" panose="020B0604020202020204" pitchFamily="34" charset="0"/>
              <a:buChar char="•"/>
            </a:pPr>
            <a:r>
              <a:rPr lang="en-US" sz="3600" dirty="0"/>
              <a:t>The National PTA is a formal membership organization headquartered in Chicago with a </a:t>
            </a:r>
            <a:r>
              <a:rPr lang="en-US" sz="3600" dirty="0" smtClean="0"/>
              <a:t>125-year </a:t>
            </a:r>
            <a:r>
              <a:rPr lang="en-US" sz="3600" dirty="0"/>
              <a:t>history of working for children. </a:t>
            </a:r>
          </a:p>
          <a:p>
            <a:pPr marL="742950" lvl="1" indent="-285750">
              <a:buClr>
                <a:srgbClr val="996600"/>
              </a:buClr>
              <a:buFont typeface="Arial" panose="020B0604020202020204" pitchFamily="34" charset="0"/>
              <a:buChar char="•"/>
            </a:pPr>
            <a:r>
              <a:rPr lang="en-US" sz="3600" dirty="0"/>
              <a:t>Local groups that choose to belong to the PTA must pay dues to the state and national organizations and abide by state and national group rules. </a:t>
            </a:r>
          </a:p>
          <a:p>
            <a:pPr marL="742950" lvl="1" indent="-285750">
              <a:buClr>
                <a:srgbClr val="996600"/>
              </a:buClr>
              <a:buFont typeface="Arial" panose="020B0604020202020204" pitchFamily="34" charset="0"/>
              <a:buChar char="•"/>
            </a:pPr>
            <a:r>
              <a:rPr lang="en-US" sz="3600" dirty="0"/>
              <a:t>In return, they get member benefits, and they get a voice in the operations of the larger organization. The National PTA maintains a Washington, D.C., lobbying office, and most state PTAs advocate at their respective state capitals, as well. </a:t>
            </a:r>
          </a:p>
        </p:txBody>
      </p:sp>
      <p:sp>
        <p:nvSpPr>
          <p:cNvPr id="12" name="object 12"/>
          <p:cNvSpPr/>
          <p:nvPr/>
        </p:nvSpPr>
        <p:spPr>
          <a:xfrm>
            <a:off x="0" y="0"/>
            <a:ext cx="18287997" cy="2905124"/>
          </a:xfrm>
          <a:prstGeom prst="rect">
            <a:avLst/>
          </a:prstGeom>
          <a:blipFill>
            <a:blip r:embed="rId2" cstate="print"/>
            <a:stretch>
              <a:fillRect/>
            </a:stretch>
          </a:blipFill>
        </p:spPr>
        <p:txBody>
          <a:bodyPr wrap="square" lIns="0" tIns="0" rIns="0" bIns="0" rtlCol="0"/>
          <a:lstStyle/>
          <a:p>
            <a:endParaRPr dirty="0"/>
          </a:p>
        </p:txBody>
      </p:sp>
      <p:sp>
        <p:nvSpPr>
          <p:cNvPr id="13" name="object 13"/>
          <p:cNvSpPr/>
          <p:nvPr/>
        </p:nvSpPr>
        <p:spPr>
          <a:xfrm>
            <a:off x="1654643" y="380285"/>
            <a:ext cx="14706600" cy="2143125"/>
          </a:xfrm>
          <a:custGeom>
            <a:avLst/>
            <a:gdLst/>
            <a:ahLst/>
            <a:cxnLst/>
            <a:rect l="l" t="t" r="r" b="b"/>
            <a:pathLst>
              <a:path w="14706600" h="2143125">
                <a:moveTo>
                  <a:pt x="0" y="0"/>
                </a:moveTo>
                <a:lnTo>
                  <a:pt x="14706599" y="0"/>
                </a:lnTo>
                <a:lnTo>
                  <a:pt x="14706599" y="2143124"/>
                </a:lnTo>
                <a:lnTo>
                  <a:pt x="0" y="2143124"/>
                </a:lnTo>
                <a:lnTo>
                  <a:pt x="0" y="0"/>
                </a:lnTo>
                <a:close/>
              </a:path>
            </a:pathLst>
          </a:custGeom>
          <a:solidFill>
            <a:srgbClr val="FFFFFF">
              <a:alpha val="69799"/>
            </a:srgbClr>
          </a:solidFill>
        </p:spPr>
        <p:txBody>
          <a:bodyPr wrap="square" lIns="0" tIns="0" rIns="0" bIns="0" rtlCol="0"/>
          <a:lstStyle/>
          <a:p>
            <a:endParaRPr dirty="0"/>
          </a:p>
        </p:txBody>
      </p:sp>
      <p:sp>
        <p:nvSpPr>
          <p:cNvPr id="14" name="object 14"/>
          <p:cNvSpPr txBox="1">
            <a:spLocks noGrp="1"/>
          </p:cNvSpPr>
          <p:nvPr>
            <p:ph type="title"/>
          </p:nvPr>
        </p:nvSpPr>
        <p:spPr>
          <a:xfrm>
            <a:off x="1654643" y="854967"/>
            <a:ext cx="14706600" cy="1243930"/>
          </a:xfrm>
          <a:prstGeom prst="rect">
            <a:avLst/>
          </a:prstGeom>
        </p:spPr>
        <p:txBody>
          <a:bodyPr vert="horz" wrap="square" lIns="0" tIns="12700" rIns="0" bIns="0" rtlCol="0">
            <a:spAutoFit/>
          </a:bodyPr>
          <a:lstStyle/>
          <a:p>
            <a:pPr marL="1905" algn="ctr">
              <a:lnSpc>
                <a:spcPct val="100000"/>
              </a:lnSpc>
              <a:spcBef>
                <a:spcPts val="100"/>
              </a:spcBef>
            </a:pPr>
            <a:r>
              <a:rPr lang="en-US" sz="8000" dirty="0"/>
              <a:t>Let’s get to know these </a:t>
            </a:r>
            <a:r>
              <a:rPr lang="en-US" sz="8000" dirty="0" smtClean="0"/>
              <a:t>groups</a:t>
            </a:r>
            <a:endParaRPr sz="7500" dirty="0">
              <a:solidFill>
                <a:srgbClr val="001D38"/>
              </a:solidFill>
              <a:latin typeface="Palatino Linotype"/>
              <a:cs typeface="Palatino Linotype"/>
            </a:endParaRPr>
          </a:p>
        </p:txBody>
      </p:sp>
      <p:sp>
        <p:nvSpPr>
          <p:cNvPr id="15" name="object 15"/>
          <p:cNvSpPr/>
          <p:nvPr/>
        </p:nvSpPr>
        <p:spPr>
          <a:xfrm>
            <a:off x="6134159" y="2263270"/>
            <a:ext cx="6020435" cy="0"/>
          </a:xfrm>
          <a:custGeom>
            <a:avLst/>
            <a:gdLst/>
            <a:ahLst/>
            <a:cxnLst/>
            <a:rect l="l" t="t" r="r" b="b"/>
            <a:pathLst>
              <a:path w="6020434">
                <a:moveTo>
                  <a:pt x="0" y="0"/>
                </a:moveTo>
                <a:lnTo>
                  <a:pt x="6019829" y="0"/>
                </a:lnTo>
              </a:path>
            </a:pathLst>
          </a:custGeom>
          <a:ln w="47624">
            <a:solidFill>
              <a:srgbClr val="BA860C"/>
            </a:solidFill>
          </a:ln>
        </p:spPr>
        <p:txBody>
          <a:bodyPr wrap="square" lIns="0" tIns="0" rIns="0" bIns="0" rtlCol="0"/>
          <a:lstStyle/>
          <a:p>
            <a:endParaRPr dirty="0"/>
          </a:p>
        </p:txBody>
      </p:sp>
      <p:sp>
        <p:nvSpPr>
          <p:cNvPr id="19" name="object 3"/>
          <p:cNvSpPr/>
          <p:nvPr/>
        </p:nvSpPr>
        <p:spPr>
          <a:xfrm>
            <a:off x="13868400" y="9410700"/>
            <a:ext cx="3629024" cy="761999"/>
          </a:xfrm>
          <a:prstGeom prst="rect">
            <a:avLst/>
          </a:prstGeom>
          <a:blipFill>
            <a:blip r:embed="rId3" cstate="print"/>
            <a:stretch>
              <a:fillRect/>
            </a:stretch>
          </a:blipFill>
        </p:spPr>
        <p:txBody>
          <a:bodyPr wrap="square" lIns="0" tIns="0" rIns="0" bIns="0" rtlCol="0"/>
          <a:lstStyle/>
          <a:p>
            <a:endParaRP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txBox="1"/>
          <p:nvPr/>
        </p:nvSpPr>
        <p:spPr>
          <a:xfrm>
            <a:off x="2438399" y="3379806"/>
            <a:ext cx="13922843" cy="5195139"/>
          </a:xfrm>
          <a:prstGeom prst="rect">
            <a:avLst/>
          </a:prstGeom>
        </p:spPr>
        <p:txBody>
          <a:bodyPr vert="horz" wrap="square" lIns="0" tIns="113664" rIns="0" bIns="0" rtlCol="0">
            <a:spAutoFit/>
          </a:bodyPr>
          <a:lstStyle/>
          <a:p>
            <a:pPr>
              <a:buClr>
                <a:srgbClr val="996600"/>
              </a:buClr>
            </a:pPr>
            <a:r>
              <a:rPr lang="en-US" sz="5400" b="1" dirty="0" smtClean="0"/>
              <a:t>PTO</a:t>
            </a:r>
            <a:endParaRPr lang="en-US" sz="3600" b="1" dirty="0"/>
          </a:p>
          <a:p>
            <a:pPr marL="514350" lvl="1" indent="-171450" algn="just" defTabSz="685800">
              <a:lnSpc>
                <a:spcPct val="90000"/>
              </a:lnSpc>
              <a:spcBef>
                <a:spcPts val="375"/>
              </a:spcBef>
              <a:buClr>
                <a:srgbClr val="996600"/>
              </a:buClr>
              <a:buFont typeface="Arial" panose="020B0604020202020204" pitchFamily="34" charset="0"/>
              <a:buChar char="•"/>
            </a:pPr>
            <a:r>
              <a:rPr lang="en-US" sz="3600" dirty="0">
                <a:solidFill>
                  <a:prstClr val="black"/>
                </a:solidFill>
              </a:rPr>
              <a:t>Generally represents the thousands of groups that choose to remain independent of the PTA. </a:t>
            </a:r>
          </a:p>
          <a:p>
            <a:pPr marL="514350" lvl="1" indent="-171450" algn="just" defTabSz="685800">
              <a:lnSpc>
                <a:spcPct val="90000"/>
              </a:lnSpc>
              <a:spcBef>
                <a:spcPts val="375"/>
              </a:spcBef>
              <a:buClr>
                <a:srgbClr val="996600"/>
              </a:buClr>
              <a:buFont typeface="Arial" panose="020B0604020202020204" pitchFamily="34" charset="0"/>
              <a:buChar char="•"/>
            </a:pPr>
            <a:r>
              <a:rPr lang="en-US" sz="3600" dirty="0">
                <a:solidFill>
                  <a:prstClr val="black"/>
                </a:solidFill>
              </a:rPr>
              <a:t>The acronym PTO is the most popular name, but other common monikers include PCC, PTG, and HSA. These are most often single-school groups that operate under their own bylaws and by and large concern themselves with the goings-on at their building or in their town only.</a:t>
            </a:r>
          </a:p>
          <a:p>
            <a:pPr marL="171450" lvl="0" indent="-171450" defTabSz="685800">
              <a:lnSpc>
                <a:spcPct val="90000"/>
              </a:lnSpc>
              <a:spcBef>
                <a:spcPts val="750"/>
              </a:spcBef>
              <a:buFont typeface="Arial" panose="020B0604020202020204" pitchFamily="34" charset="0"/>
              <a:buChar char="•"/>
            </a:pPr>
            <a:endParaRPr lang="en-US" sz="3600" dirty="0">
              <a:solidFill>
                <a:prstClr val="black"/>
              </a:solidFill>
            </a:endParaRPr>
          </a:p>
          <a:p>
            <a:pPr lvl="1">
              <a:buClr>
                <a:srgbClr val="996600"/>
              </a:buClr>
            </a:pPr>
            <a:r>
              <a:rPr lang="en-US" sz="3600" dirty="0" smtClean="0"/>
              <a:t> </a:t>
            </a:r>
            <a:endParaRPr lang="en-US" sz="3600" dirty="0"/>
          </a:p>
        </p:txBody>
      </p:sp>
      <p:sp>
        <p:nvSpPr>
          <p:cNvPr id="12" name="object 12"/>
          <p:cNvSpPr/>
          <p:nvPr/>
        </p:nvSpPr>
        <p:spPr>
          <a:xfrm>
            <a:off x="0" y="0"/>
            <a:ext cx="18287997" cy="2905124"/>
          </a:xfrm>
          <a:prstGeom prst="rect">
            <a:avLst/>
          </a:prstGeom>
          <a:blipFill>
            <a:blip r:embed="rId2" cstate="print"/>
            <a:stretch>
              <a:fillRect/>
            </a:stretch>
          </a:blipFill>
        </p:spPr>
        <p:txBody>
          <a:bodyPr wrap="square" lIns="0" tIns="0" rIns="0" bIns="0" rtlCol="0"/>
          <a:lstStyle/>
          <a:p>
            <a:endParaRPr dirty="0"/>
          </a:p>
        </p:txBody>
      </p:sp>
      <p:sp>
        <p:nvSpPr>
          <p:cNvPr id="13" name="object 13"/>
          <p:cNvSpPr/>
          <p:nvPr/>
        </p:nvSpPr>
        <p:spPr>
          <a:xfrm>
            <a:off x="1654643" y="380285"/>
            <a:ext cx="14706600" cy="2143125"/>
          </a:xfrm>
          <a:custGeom>
            <a:avLst/>
            <a:gdLst/>
            <a:ahLst/>
            <a:cxnLst/>
            <a:rect l="l" t="t" r="r" b="b"/>
            <a:pathLst>
              <a:path w="14706600" h="2143125">
                <a:moveTo>
                  <a:pt x="0" y="0"/>
                </a:moveTo>
                <a:lnTo>
                  <a:pt x="14706599" y="0"/>
                </a:lnTo>
                <a:lnTo>
                  <a:pt x="14706599" y="2143124"/>
                </a:lnTo>
                <a:lnTo>
                  <a:pt x="0" y="2143124"/>
                </a:lnTo>
                <a:lnTo>
                  <a:pt x="0" y="0"/>
                </a:lnTo>
                <a:close/>
              </a:path>
            </a:pathLst>
          </a:custGeom>
          <a:solidFill>
            <a:srgbClr val="FFFFFF">
              <a:alpha val="69799"/>
            </a:srgbClr>
          </a:solidFill>
        </p:spPr>
        <p:txBody>
          <a:bodyPr wrap="square" lIns="0" tIns="0" rIns="0" bIns="0" rtlCol="0"/>
          <a:lstStyle/>
          <a:p>
            <a:endParaRPr dirty="0"/>
          </a:p>
        </p:txBody>
      </p:sp>
      <p:sp>
        <p:nvSpPr>
          <p:cNvPr id="14" name="object 14"/>
          <p:cNvSpPr txBox="1">
            <a:spLocks noGrp="1"/>
          </p:cNvSpPr>
          <p:nvPr>
            <p:ph type="title"/>
          </p:nvPr>
        </p:nvSpPr>
        <p:spPr>
          <a:xfrm>
            <a:off x="1654643" y="854967"/>
            <a:ext cx="14706600" cy="1243930"/>
          </a:xfrm>
          <a:prstGeom prst="rect">
            <a:avLst/>
          </a:prstGeom>
        </p:spPr>
        <p:txBody>
          <a:bodyPr vert="horz" wrap="square" lIns="0" tIns="12700" rIns="0" bIns="0" rtlCol="0">
            <a:spAutoFit/>
          </a:bodyPr>
          <a:lstStyle/>
          <a:p>
            <a:pPr marL="1905" algn="ctr">
              <a:lnSpc>
                <a:spcPct val="100000"/>
              </a:lnSpc>
              <a:spcBef>
                <a:spcPts val="100"/>
              </a:spcBef>
            </a:pPr>
            <a:r>
              <a:rPr lang="en-US" sz="8000" dirty="0"/>
              <a:t>Let’s get to know these </a:t>
            </a:r>
            <a:r>
              <a:rPr lang="en-US" sz="8000" dirty="0" smtClean="0"/>
              <a:t>groups </a:t>
            </a:r>
            <a:r>
              <a:rPr lang="en-US" sz="4000" dirty="0" smtClean="0"/>
              <a:t>(cont.)</a:t>
            </a:r>
            <a:endParaRPr sz="4000" dirty="0">
              <a:solidFill>
                <a:srgbClr val="001D38"/>
              </a:solidFill>
              <a:latin typeface="Palatino Linotype"/>
              <a:cs typeface="Palatino Linotype"/>
            </a:endParaRPr>
          </a:p>
        </p:txBody>
      </p:sp>
      <p:sp>
        <p:nvSpPr>
          <p:cNvPr id="15" name="object 15"/>
          <p:cNvSpPr/>
          <p:nvPr/>
        </p:nvSpPr>
        <p:spPr>
          <a:xfrm>
            <a:off x="6134159" y="2263270"/>
            <a:ext cx="6020435" cy="0"/>
          </a:xfrm>
          <a:custGeom>
            <a:avLst/>
            <a:gdLst/>
            <a:ahLst/>
            <a:cxnLst/>
            <a:rect l="l" t="t" r="r" b="b"/>
            <a:pathLst>
              <a:path w="6020434">
                <a:moveTo>
                  <a:pt x="0" y="0"/>
                </a:moveTo>
                <a:lnTo>
                  <a:pt x="6019829" y="0"/>
                </a:lnTo>
              </a:path>
            </a:pathLst>
          </a:custGeom>
          <a:ln w="47624">
            <a:solidFill>
              <a:srgbClr val="BA860C"/>
            </a:solidFill>
          </a:ln>
        </p:spPr>
        <p:txBody>
          <a:bodyPr wrap="square" lIns="0" tIns="0" rIns="0" bIns="0" rtlCol="0"/>
          <a:lstStyle/>
          <a:p>
            <a:endParaRPr dirty="0"/>
          </a:p>
        </p:txBody>
      </p:sp>
      <p:sp>
        <p:nvSpPr>
          <p:cNvPr id="19" name="object 3"/>
          <p:cNvSpPr/>
          <p:nvPr/>
        </p:nvSpPr>
        <p:spPr>
          <a:xfrm>
            <a:off x="13868400" y="9410700"/>
            <a:ext cx="3629024" cy="761999"/>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7533055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txBox="1"/>
          <p:nvPr/>
        </p:nvSpPr>
        <p:spPr>
          <a:xfrm>
            <a:off x="2438399" y="3379806"/>
            <a:ext cx="13922843" cy="5246435"/>
          </a:xfrm>
          <a:prstGeom prst="rect">
            <a:avLst/>
          </a:prstGeom>
        </p:spPr>
        <p:txBody>
          <a:bodyPr vert="horz" wrap="square" lIns="0" tIns="113664" rIns="0" bIns="0" rtlCol="0">
            <a:spAutoFit/>
          </a:bodyPr>
          <a:lstStyle/>
          <a:p>
            <a:pPr>
              <a:buClr>
                <a:srgbClr val="996600"/>
              </a:buClr>
            </a:pPr>
            <a:r>
              <a:rPr lang="en-US" sz="5400" b="1" dirty="0" smtClean="0"/>
              <a:t>Booster Clubs</a:t>
            </a:r>
            <a:endParaRPr lang="en-US" sz="3600" b="1" dirty="0"/>
          </a:p>
          <a:p>
            <a:pPr marL="514350" lvl="1" indent="-171450" algn="just" defTabSz="685800">
              <a:lnSpc>
                <a:spcPct val="90000"/>
              </a:lnSpc>
              <a:spcBef>
                <a:spcPts val="375"/>
              </a:spcBef>
              <a:buClr>
                <a:srgbClr val="996600"/>
              </a:buClr>
              <a:buFont typeface="Arial" panose="020B0604020202020204" pitchFamily="34" charset="0"/>
              <a:buChar char="•"/>
            </a:pPr>
            <a:r>
              <a:rPr lang="en-US" sz="3600" dirty="0">
                <a:solidFill>
                  <a:srgbClr val="324A60"/>
                </a:solidFill>
                <a:latin typeface="Lato"/>
              </a:rPr>
              <a:t>Booster Club often only focuses on raising funds in support of one specific school program rather than trying to fulfill </a:t>
            </a:r>
            <a:r>
              <a:rPr lang="en-US" sz="3600" dirty="0" smtClean="0">
                <a:solidFill>
                  <a:srgbClr val="324A60"/>
                </a:solidFill>
                <a:latin typeface="Lato"/>
              </a:rPr>
              <a:t>school wide </a:t>
            </a:r>
            <a:r>
              <a:rPr lang="en-US" sz="3600" dirty="0">
                <a:solidFill>
                  <a:srgbClr val="324A60"/>
                </a:solidFill>
                <a:latin typeface="Lato"/>
              </a:rPr>
              <a:t>needs</a:t>
            </a:r>
            <a:r>
              <a:rPr lang="en-US" sz="3600" dirty="0" smtClean="0">
                <a:solidFill>
                  <a:srgbClr val="324A60"/>
                </a:solidFill>
                <a:latin typeface="Lato"/>
              </a:rPr>
              <a:t>.</a:t>
            </a:r>
          </a:p>
          <a:p>
            <a:pPr marL="514350" lvl="1" indent="-171450" algn="just" defTabSz="685800">
              <a:lnSpc>
                <a:spcPct val="90000"/>
              </a:lnSpc>
              <a:spcBef>
                <a:spcPts val="375"/>
              </a:spcBef>
              <a:buClr>
                <a:srgbClr val="996600"/>
              </a:buClr>
              <a:buFont typeface="Arial" panose="020B0604020202020204" pitchFamily="34" charset="0"/>
              <a:buChar char="•"/>
            </a:pPr>
            <a:r>
              <a:rPr lang="en-US" sz="3600" dirty="0" smtClean="0">
                <a:solidFill>
                  <a:srgbClr val="324A60"/>
                </a:solidFill>
                <a:latin typeface="Lato"/>
              </a:rPr>
              <a:t>Clubs could be for band, athletics, academics, etc.</a:t>
            </a:r>
          </a:p>
          <a:p>
            <a:pPr marL="514350" lvl="1" indent="-171450" algn="just" defTabSz="685800">
              <a:lnSpc>
                <a:spcPct val="90000"/>
              </a:lnSpc>
              <a:spcBef>
                <a:spcPts val="375"/>
              </a:spcBef>
              <a:buClr>
                <a:srgbClr val="996600"/>
              </a:buClr>
              <a:buFont typeface="Arial" panose="020B0604020202020204" pitchFamily="34" charset="0"/>
              <a:buChar char="•"/>
            </a:pPr>
            <a:r>
              <a:rPr lang="en-US" sz="3600" dirty="0" smtClean="0">
                <a:solidFill>
                  <a:srgbClr val="324A60"/>
                </a:solidFill>
                <a:latin typeface="Lato"/>
              </a:rPr>
              <a:t>A school can have numerous Booster clubs but only one PTO or PTA</a:t>
            </a:r>
            <a:endParaRPr lang="en-US" sz="3600" dirty="0">
              <a:solidFill>
                <a:prstClr val="black"/>
              </a:solidFill>
            </a:endParaRPr>
          </a:p>
          <a:p>
            <a:pPr marL="171450" lvl="0" indent="-171450" defTabSz="685800">
              <a:lnSpc>
                <a:spcPct val="90000"/>
              </a:lnSpc>
              <a:spcBef>
                <a:spcPts val="750"/>
              </a:spcBef>
              <a:buFont typeface="Arial" panose="020B0604020202020204" pitchFamily="34" charset="0"/>
              <a:buChar char="•"/>
            </a:pPr>
            <a:endParaRPr lang="en-US" sz="3600" dirty="0">
              <a:solidFill>
                <a:prstClr val="black"/>
              </a:solidFill>
            </a:endParaRPr>
          </a:p>
          <a:p>
            <a:pPr lvl="1">
              <a:buClr>
                <a:srgbClr val="996600"/>
              </a:buClr>
            </a:pPr>
            <a:r>
              <a:rPr lang="en-US" sz="3600" dirty="0" smtClean="0"/>
              <a:t> </a:t>
            </a:r>
            <a:endParaRPr lang="en-US" sz="3600" dirty="0"/>
          </a:p>
        </p:txBody>
      </p:sp>
      <p:sp>
        <p:nvSpPr>
          <p:cNvPr id="12" name="object 12"/>
          <p:cNvSpPr/>
          <p:nvPr/>
        </p:nvSpPr>
        <p:spPr>
          <a:xfrm>
            <a:off x="0" y="0"/>
            <a:ext cx="18287997" cy="2905124"/>
          </a:xfrm>
          <a:prstGeom prst="rect">
            <a:avLst/>
          </a:prstGeom>
          <a:blipFill>
            <a:blip r:embed="rId2" cstate="print"/>
            <a:stretch>
              <a:fillRect/>
            </a:stretch>
          </a:blipFill>
        </p:spPr>
        <p:txBody>
          <a:bodyPr wrap="square" lIns="0" tIns="0" rIns="0" bIns="0" rtlCol="0"/>
          <a:lstStyle/>
          <a:p>
            <a:endParaRPr dirty="0"/>
          </a:p>
        </p:txBody>
      </p:sp>
      <p:sp>
        <p:nvSpPr>
          <p:cNvPr id="13" name="object 13"/>
          <p:cNvSpPr/>
          <p:nvPr/>
        </p:nvSpPr>
        <p:spPr>
          <a:xfrm>
            <a:off x="1654643" y="380285"/>
            <a:ext cx="14706600" cy="2143125"/>
          </a:xfrm>
          <a:custGeom>
            <a:avLst/>
            <a:gdLst/>
            <a:ahLst/>
            <a:cxnLst/>
            <a:rect l="l" t="t" r="r" b="b"/>
            <a:pathLst>
              <a:path w="14706600" h="2143125">
                <a:moveTo>
                  <a:pt x="0" y="0"/>
                </a:moveTo>
                <a:lnTo>
                  <a:pt x="14706599" y="0"/>
                </a:lnTo>
                <a:lnTo>
                  <a:pt x="14706599" y="2143124"/>
                </a:lnTo>
                <a:lnTo>
                  <a:pt x="0" y="2143124"/>
                </a:lnTo>
                <a:lnTo>
                  <a:pt x="0" y="0"/>
                </a:lnTo>
                <a:close/>
              </a:path>
            </a:pathLst>
          </a:custGeom>
          <a:solidFill>
            <a:srgbClr val="FFFFFF">
              <a:alpha val="69799"/>
            </a:srgbClr>
          </a:solidFill>
        </p:spPr>
        <p:txBody>
          <a:bodyPr wrap="square" lIns="0" tIns="0" rIns="0" bIns="0" rtlCol="0"/>
          <a:lstStyle/>
          <a:p>
            <a:endParaRPr dirty="0"/>
          </a:p>
        </p:txBody>
      </p:sp>
      <p:sp>
        <p:nvSpPr>
          <p:cNvPr id="14" name="object 14"/>
          <p:cNvSpPr txBox="1">
            <a:spLocks noGrp="1"/>
          </p:cNvSpPr>
          <p:nvPr>
            <p:ph type="title"/>
          </p:nvPr>
        </p:nvSpPr>
        <p:spPr>
          <a:xfrm>
            <a:off x="1654643" y="854967"/>
            <a:ext cx="14706600" cy="1243930"/>
          </a:xfrm>
          <a:prstGeom prst="rect">
            <a:avLst/>
          </a:prstGeom>
        </p:spPr>
        <p:txBody>
          <a:bodyPr vert="horz" wrap="square" lIns="0" tIns="12700" rIns="0" bIns="0" rtlCol="0">
            <a:spAutoFit/>
          </a:bodyPr>
          <a:lstStyle/>
          <a:p>
            <a:pPr marL="1905" algn="ctr">
              <a:lnSpc>
                <a:spcPct val="100000"/>
              </a:lnSpc>
              <a:spcBef>
                <a:spcPts val="100"/>
              </a:spcBef>
            </a:pPr>
            <a:r>
              <a:rPr lang="en-US" sz="8000" dirty="0"/>
              <a:t>Let’s get to know these </a:t>
            </a:r>
            <a:r>
              <a:rPr lang="en-US" sz="8000" dirty="0" smtClean="0"/>
              <a:t>groups </a:t>
            </a:r>
            <a:r>
              <a:rPr lang="en-US" sz="4000" dirty="0" smtClean="0"/>
              <a:t>(cont.)</a:t>
            </a:r>
            <a:endParaRPr sz="4000" dirty="0">
              <a:solidFill>
                <a:srgbClr val="001D38"/>
              </a:solidFill>
              <a:latin typeface="Palatino Linotype"/>
              <a:cs typeface="Palatino Linotype"/>
            </a:endParaRPr>
          </a:p>
        </p:txBody>
      </p:sp>
      <p:sp>
        <p:nvSpPr>
          <p:cNvPr id="15" name="object 15"/>
          <p:cNvSpPr/>
          <p:nvPr/>
        </p:nvSpPr>
        <p:spPr>
          <a:xfrm>
            <a:off x="6134159" y="2263270"/>
            <a:ext cx="6020435" cy="0"/>
          </a:xfrm>
          <a:custGeom>
            <a:avLst/>
            <a:gdLst/>
            <a:ahLst/>
            <a:cxnLst/>
            <a:rect l="l" t="t" r="r" b="b"/>
            <a:pathLst>
              <a:path w="6020434">
                <a:moveTo>
                  <a:pt x="0" y="0"/>
                </a:moveTo>
                <a:lnTo>
                  <a:pt x="6019829" y="0"/>
                </a:lnTo>
              </a:path>
            </a:pathLst>
          </a:custGeom>
          <a:ln w="47624">
            <a:solidFill>
              <a:srgbClr val="BA860C"/>
            </a:solidFill>
          </a:ln>
        </p:spPr>
        <p:txBody>
          <a:bodyPr wrap="square" lIns="0" tIns="0" rIns="0" bIns="0" rtlCol="0"/>
          <a:lstStyle/>
          <a:p>
            <a:endParaRPr dirty="0"/>
          </a:p>
        </p:txBody>
      </p:sp>
      <p:sp>
        <p:nvSpPr>
          <p:cNvPr id="19" name="object 3"/>
          <p:cNvSpPr/>
          <p:nvPr/>
        </p:nvSpPr>
        <p:spPr>
          <a:xfrm>
            <a:off x="13868400" y="9410700"/>
            <a:ext cx="3629024" cy="761999"/>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41304518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21048" y="320639"/>
            <a:ext cx="9799352" cy="1166986"/>
          </a:xfrm>
          <a:prstGeom prst="rect">
            <a:avLst/>
          </a:prstGeom>
        </p:spPr>
        <p:txBody>
          <a:bodyPr vert="horz" wrap="square" lIns="0" tIns="12700" rIns="0" bIns="0" rtlCol="0">
            <a:spAutoFit/>
          </a:bodyPr>
          <a:lstStyle/>
          <a:p>
            <a:pPr marL="12700">
              <a:lnSpc>
                <a:spcPct val="100000"/>
              </a:lnSpc>
              <a:spcBef>
                <a:spcPts val="100"/>
              </a:spcBef>
            </a:pPr>
            <a:r>
              <a:rPr lang="en-US" sz="7500" spc="-105" dirty="0" smtClean="0">
                <a:solidFill>
                  <a:srgbClr val="001D38"/>
                </a:solidFill>
                <a:latin typeface="Palatino Linotype"/>
                <a:cs typeface="Palatino Linotype"/>
              </a:rPr>
              <a:t>PTA Summary</a:t>
            </a:r>
            <a:endParaRPr sz="7500" dirty="0">
              <a:solidFill>
                <a:srgbClr val="001D38"/>
              </a:solidFill>
              <a:latin typeface="Palatino Linotype"/>
              <a:cs typeface="Palatino Linotype"/>
            </a:endParaRPr>
          </a:p>
        </p:txBody>
      </p:sp>
      <p:sp>
        <p:nvSpPr>
          <p:cNvPr id="4" name="object 4"/>
          <p:cNvSpPr txBox="1"/>
          <p:nvPr/>
        </p:nvSpPr>
        <p:spPr>
          <a:xfrm>
            <a:off x="905481" y="1743527"/>
            <a:ext cx="10058400" cy="681597"/>
          </a:xfrm>
          <a:prstGeom prst="rect">
            <a:avLst/>
          </a:prstGeom>
          <a:solidFill>
            <a:srgbClr val="00216E"/>
          </a:solidFill>
        </p:spPr>
        <p:txBody>
          <a:bodyPr vert="horz" wrap="square" lIns="0" tIns="141605" rIns="0" bIns="0" rtlCol="0">
            <a:spAutoFit/>
          </a:bodyPr>
          <a:lstStyle/>
          <a:p>
            <a:pPr marL="267335">
              <a:lnSpc>
                <a:spcPct val="100000"/>
              </a:lnSpc>
              <a:spcBef>
                <a:spcPts val="1115"/>
              </a:spcBef>
            </a:pPr>
            <a:endParaRPr sz="3500" dirty="0">
              <a:latin typeface="Open Sans"/>
              <a:cs typeface="Open Sans"/>
            </a:endParaRPr>
          </a:p>
        </p:txBody>
      </p:sp>
      <p:sp>
        <p:nvSpPr>
          <p:cNvPr id="5" name="object 5"/>
          <p:cNvSpPr/>
          <p:nvPr/>
        </p:nvSpPr>
        <p:spPr>
          <a:xfrm>
            <a:off x="0" y="9002898"/>
            <a:ext cx="18288000" cy="1285875"/>
          </a:xfrm>
          <a:custGeom>
            <a:avLst/>
            <a:gdLst/>
            <a:ahLst/>
            <a:cxnLst/>
            <a:rect l="l" t="t" r="r" b="b"/>
            <a:pathLst>
              <a:path w="18288000" h="1285875">
                <a:moveTo>
                  <a:pt x="0" y="0"/>
                </a:moveTo>
                <a:lnTo>
                  <a:pt x="18287999" y="0"/>
                </a:lnTo>
                <a:lnTo>
                  <a:pt x="18287999" y="1285874"/>
                </a:lnTo>
                <a:lnTo>
                  <a:pt x="0" y="1285874"/>
                </a:lnTo>
                <a:lnTo>
                  <a:pt x="0" y="0"/>
                </a:lnTo>
                <a:close/>
              </a:path>
            </a:pathLst>
          </a:custGeom>
          <a:solidFill>
            <a:srgbClr val="FFFFFF"/>
          </a:solidFill>
        </p:spPr>
        <p:txBody>
          <a:bodyPr wrap="square" lIns="0" tIns="0" rIns="0" bIns="0" rtlCol="0"/>
          <a:lstStyle/>
          <a:p>
            <a:endParaRPr dirty="0"/>
          </a:p>
        </p:txBody>
      </p:sp>
      <p:sp>
        <p:nvSpPr>
          <p:cNvPr id="8" name="object 8"/>
          <p:cNvSpPr txBox="1"/>
          <p:nvPr/>
        </p:nvSpPr>
        <p:spPr>
          <a:xfrm>
            <a:off x="1063336" y="2837629"/>
            <a:ext cx="9570752" cy="6915483"/>
          </a:xfrm>
          <a:prstGeom prst="rect">
            <a:avLst/>
          </a:prstGeom>
        </p:spPr>
        <p:txBody>
          <a:bodyPr vert="horz" wrap="square" lIns="0" tIns="191770" rIns="0" bIns="0" rtlCol="0">
            <a:spAutoFit/>
          </a:bodyPr>
          <a:lstStyle/>
          <a:p>
            <a:pPr marL="171450" lvl="0" indent="-171450" algn="just" defTabSz="685800">
              <a:lnSpc>
                <a:spcPct val="90000"/>
              </a:lnSpc>
              <a:buClr>
                <a:srgbClr val="996600"/>
              </a:buClr>
              <a:buSzPct val="100000"/>
              <a:buFont typeface="Arial" panose="020B0604020202020204" pitchFamily="34" charset="0"/>
              <a:buChar char="•"/>
            </a:pPr>
            <a:r>
              <a:rPr lang="en-US" sz="3200" dirty="0">
                <a:solidFill>
                  <a:prstClr val="black"/>
                </a:solidFill>
                <a:latin typeface="Open Sans" panose="020B0606030504020204"/>
              </a:rPr>
              <a:t>Very structured organization, with set bylaws, fund-raising rules, etc</a:t>
            </a:r>
            <a:r>
              <a:rPr lang="en-US" sz="3200" dirty="0" smtClean="0">
                <a:solidFill>
                  <a:prstClr val="black"/>
                </a:solidFill>
                <a:latin typeface="Open Sans" panose="020B0606030504020204"/>
              </a:rPr>
              <a:t>.</a:t>
            </a:r>
          </a:p>
          <a:p>
            <a:pPr marL="171450" lvl="0" indent="-171450" algn="just" defTabSz="685800">
              <a:lnSpc>
                <a:spcPct val="90000"/>
              </a:lnSpc>
              <a:buClr>
                <a:srgbClr val="996600"/>
              </a:buClr>
              <a:buSzPct val="100000"/>
              <a:buFont typeface="Arial" panose="020B0604020202020204" pitchFamily="34" charset="0"/>
              <a:buChar char="•"/>
            </a:pPr>
            <a:r>
              <a:rPr lang="en-US" sz="3200" dirty="0" smtClean="0">
                <a:solidFill>
                  <a:prstClr val="black"/>
                </a:solidFill>
                <a:latin typeface="Open Sans" panose="020B0606030504020204"/>
              </a:rPr>
              <a:t>Mission statement already established for you. </a:t>
            </a:r>
            <a:r>
              <a:rPr lang="en-US" dirty="0"/>
              <a:t>“to make every child’s potential a reality by engaging and empowering families and communities to advocate for all children.” </a:t>
            </a:r>
            <a:endParaRPr lang="en-US" sz="3200" dirty="0">
              <a:solidFill>
                <a:prstClr val="black"/>
              </a:solidFill>
              <a:latin typeface="Open Sans" panose="020B0606030504020204"/>
            </a:endParaRPr>
          </a:p>
          <a:p>
            <a:pPr marL="171450" lvl="0" indent="-171450" algn="just" defTabSz="685800">
              <a:lnSpc>
                <a:spcPct val="90000"/>
              </a:lnSpc>
              <a:buClr>
                <a:srgbClr val="996600"/>
              </a:buClr>
              <a:buSzPct val="100000"/>
              <a:buFont typeface="Arial" panose="020B0604020202020204" pitchFamily="34" charset="0"/>
              <a:buChar char="•"/>
            </a:pPr>
            <a:r>
              <a:rPr lang="en-US" sz="3200" dirty="0">
                <a:solidFill>
                  <a:prstClr val="black"/>
                </a:solidFill>
                <a:latin typeface="Open Sans" panose="020B0606030504020204"/>
              </a:rPr>
              <a:t>Provide not only a local voice but a national one as </a:t>
            </a:r>
            <a:r>
              <a:rPr lang="en-US" sz="3200" dirty="0" smtClean="0">
                <a:solidFill>
                  <a:prstClr val="black"/>
                </a:solidFill>
                <a:latin typeface="Open Sans" panose="020B0606030504020204"/>
              </a:rPr>
              <a:t>well.  It’s more than just your specific school</a:t>
            </a:r>
            <a:endParaRPr lang="en-US" sz="3200" dirty="0">
              <a:solidFill>
                <a:prstClr val="black"/>
              </a:solidFill>
              <a:latin typeface="Open Sans" panose="020B0606030504020204"/>
            </a:endParaRPr>
          </a:p>
          <a:p>
            <a:pPr marL="171450" lvl="0" indent="-171450" algn="just" defTabSz="685800">
              <a:lnSpc>
                <a:spcPct val="90000"/>
              </a:lnSpc>
              <a:buClr>
                <a:srgbClr val="996600"/>
              </a:buClr>
              <a:buSzPct val="100000"/>
              <a:buFont typeface="Arial" panose="020B0604020202020204" pitchFamily="34" charset="0"/>
              <a:buChar char="•"/>
            </a:pPr>
            <a:r>
              <a:rPr lang="en-US" sz="3200" dirty="0">
                <a:solidFill>
                  <a:prstClr val="black"/>
                </a:solidFill>
                <a:latin typeface="Open Sans" panose="020B0606030504020204"/>
              </a:rPr>
              <a:t>Openly an advocacy organization for PTA-approved positions.</a:t>
            </a:r>
          </a:p>
          <a:p>
            <a:pPr marL="171450" lvl="0" indent="-171450" algn="just" defTabSz="685800">
              <a:lnSpc>
                <a:spcPct val="90000"/>
              </a:lnSpc>
              <a:buClr>
                <a:srgbClr val="996600"/>
              </a:buClr>
              <a:buSzPct val="100000"/>
              <a:buFont typeface="Arial" panose="020B0604020202020204" pitchFamily="34" charset="0"/>
              <a:buChar char="•"/>
            </a:pPr>
            <a:r>
              <a:rPr lang="en-US" sz="3200" dirty="0">
                <a:solidFill>
                  <a:prstClr val="black"/>
                </a:solidFill>
                <a:latin typeface="Open Sans" panose="020B0606030504020204"/>
              </a:rPr>
              <a:t>In Virginia a PTA member pays </a:t>
            </a:r>
            <a:r>
              <a:rPr lang="en-US" sz="3200" dirty="0" smtClean="0">
                <a:solidFill>
                  <a:prstClr val="black"/>
                </a:solidFill>
                <a:latin typeface="Open Sans" panose="020B0606030504020204"/>
              </a:rPr>
              <a:t>$2.25 </a:t>
            </a:r>
            <a:r>
              <a:rPr lang="en-US" sz="3200" dirty="0">
                <a:solidFill>
                  <a:prstClr val="black"/>
                </a:solidFill>
                <a:latin typeface="Open Sans" panose="020B0606030504020204"/>
              </a:rPr>
              <a:t>for national dues, </a:t>
            </a:r>
            <a:r>
              <a:rPr lang="en-US" sz="3200" dirty="0" smtClean="0">
                <a:solidFill>
                  <a:prstClr val="black"/>
                </a:solidFill>
                <a:latin typeface="Open Sans" panose="020B0606030504020204"/>
              </a:rPr>
              <a:t>$1.50 </a:t>
            </a:r>
            <a:r>
              <a:rPr lang="en-US" sz="3200" dirty="0">
                <a:solidFill>
                  <a:prstClr val="black"/>
                </a:solidFill>
                <a:latin typeface="Open Sans" panose="020B0606030504020204"/>
              </a:rPr>
              <a:t>state, and in some cases a local due as well.  </a:t>
            </a:r>
            <a:endParaRPr lang="en-US" sz="3200" dirty="0" smtClean="0">
              <a:solidFill>
                <a:prstClr val="black"/>
              </a:solidFill>
              <a:latin typeface="Open Sans" panose="020B0606030504020204"/>
            </a:endParaRPr>
          </a:p>
          <a:p>
            <a:pPr marL="171450" lvl="0" indent="-171450" algn="just" defTabSz="685800">
              <a:lnSpc>
                <a:spcPct val="90000"/>
              </a:lnSpc>
              <a:buClr>
                <a:srgbClr val="996600"/>
              </a:buClr>
              <a:buSzPct val="100000"/>
              <a:buFont typeface="Arial" panose="020B0604020202020204" pitchFamily="34" charset="0"/>
              <a:buChar char="•"/>
            </a:pPr>
            <a:r>
              <a:rPr lang="en-US" sz="3200" dirty="0" smtClean="0">
                <a:solidFill>
                  <a:prstClr val="black"/>
                </a:solidFill>
                <a:latin typeface="Open Sans" panose="020B0606030504020204"/>
              </a:rPr>
              <a:t>Had a hand in child labor laws, universal kindergarten, National School Lunch Program, and Juvenile Justice System. </a:t>
            </a:r>
            <a:endParaRPr lang="en-US" sz="3200" dirty="0">
              <a:solidFill>
                <a:prstClr val="black"/>
              </a:solidFill>
              <a:latin typeface="Open Sans" panose="020B0606030504020204"/>
            </a:endParaRPr>
          </a:p>
          <a:p>
            <a:endParaRPr lang="en-US" sz="3000" dirty="0">
              <a:latin typeface="Open Sans" panose="020B0606030504020204"/>
            </a:endParaRPr>
          </a:p>
        </p:txBody>
      </p:sp>
      <p:sp>
        <p:nvSpPr>
          <p:cNvPr id="11" name="object 3"/>
          <p:cNvSpPr/>
          <p:nvPr/>
        </p:nvSpPr>
        <p:spPr>
          <a:xfrm>
            <a:off x="13868400" y="9410700"/>
            <a:ext cx="3629024" cy="761999"/>
          </a:xfrm>
          <a:prstGeom prst="rect">
            <a:avLst/>
          </a:prstGeom>
          <a:blipFill>
            <a:blip r:embed="rId2" cstate="print"/>
            <a:stretch>
              <a:fillRect/>
            </a:stretch>
          </a:blipFill>
        </p:spPr>
        <p:txBody>
          <a:bodyPr wrap="square" lIns="0" tIns="0" rIns="0" bIns="0" rtlCol="0"/>
          <a:lstStyle/>
          <a:p>
            <a:endParaRPr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6624" y="2095500"/>
            <a:ext cx="6226842" cy="307263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B2B2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1_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B2B2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0.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2.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3.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4.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5.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6.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7.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8.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3.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4.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5.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6.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7.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8.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9.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DA8BC1611B0C479F35A651B93409BC" ma:contentTypeVersion="0" ma:contentTypeDescription="Create a new document." ma:contentTypeScope="" ma:versionID="7a6bf5844ac28d7546a479a9531110ae">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4C3119-B0C3-466E-9E39-CF0E749964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51DFAA7-78E7-47F2-AC8E-CB662D1C31A4}">
  <ds:schemaRef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terms/"/>
    <ds:schemaRef ds:uri="http://purl.org/dc/elements/1.1/"/>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9243707A-25B4-4953-B45F-72722633F6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923</TotalTime>
  <Words>2285</Words>
  <Application>Microsoft Office PowerPoint</Application>
  <PresentationFormat>Custom</PresentationFormat>
  <Paragraphs>203</Paragraphs>
  <Slides>37</Slides>
  <Notes>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37</vt:i4>
      </vt:variant>
    </vt:vector>
  </HeadingPairs>
  <TitlesOfParts>
    <vt:vector size="51" baseType="lpstr">
      <vt:lpstr>Arial</vt:lpstr>
      <vt:lpstr>Calibri</vt:lpstr>
      <vt:lpstr>Georgia</vt:lpstr>
      <vt:lpstr>Gill Sans MT</vt:lpstr>
      <vt:lpstr>Lato</vt:lpstr>
      <vt:lpstr>myriad-pro</vt:lpstr>
      <vt:lpstr>Open Sans</vt:lpstr>
      <vt:lpstr>Palatino Linotype</vt:lpstr>
      <vt:lpstr>Times New Roman</vt:lpstr>
      <vt:lpstr>Wingdings</vt:lpstr>
      <vt:lpstr>Office Theme</vt:lpstr>
      <vt:lpstr>Parcel</vt:lpstr>
      <vt:lpstr>1_Parcel</vt:lpstr>
      <vt:lpstr>1_Office Theme</vt:lpstr>
      <vt:lpstr>PowerPoint Presentation</vt:lpstr>
      <vt:lpstr>PowerPoint Presentation</vt:lpstr>
      <vt:lpstr>Your Speaker</vt:lpstr>
      <vt:lpstr>Company History</vt:lpstr>
      <vt:lpstr>Agenda</vt:lpstr>
      <vt:lpstr>Let’s get to know these groups</vt:lpstr>
      <vt:lpstr>Let’s get to know these groups (cont.)</vt:lpstr>
      <vt:lpstr>Let’s get to know these groups (cont.)</vt:lpstr>
      <vt:lpstr>PTA Summary</vt:lpstr>
      <vt:lpstr>PTA Statistics</vt:lpstr>
      <vt:lpstr>PowerPoint Presentation</vt:lpstr>
      <vt:lpstr>PTO Summary</vt:lpstr>
      <vt:lpstr>PowerPoint Presentation</vt:lpstr>
      <vt:lpstr>PowerPoint Presentation</vt:lpstr>
      <vt:lpstr>Resources</vt:lpstr>
      <vt:lpstr>PTOs and other Similar Organizations</vt:lpstr>
      <vt:lpstr>How Can You Help?</vt:lpstr>
      <vt:lpstr>Initial Information Gathering and Planning</vt:lpstr>
      <vt:lpstr>Initial Information Gathering and Planning (cont.)</vt:lpstr>
      <vt:lpstr>Initial Information Gathering and Planning (cont.)</vt:lpstr>
      <vt:lpstr>Setting up the Organization</vt:lpstr>
      <vt:lpstr>Setting up the Organization (cont.)</vt:lpstr>
      <vt:lpstr>Five Wise Financial Controls</vt:lpstr>
      <vt:lpstr>Five Wise Financial Controls (cont.)</vt:lpstr>
      <vt:lpstr>Five Wise Financial Controls (cont.)</vt:lpstr>
      <vt:lpstr>Five Wise Financial Controls (cont.)</vt:lpstr>
      <vt:lpstr>Fraud is a Real Risk</vt:lpstr>
      <vt:lpstr>PowerPoint Presentation</vt:lpstr>
      <vt:lpstr>Facts About Fraud</vt:lpstr>
      <vt:lpstr>Encourage Participation</vt:lpstr>
      <vt:lpstr>Maturing Organization</vt:lpstr>
      <vt:lpstr>Maturing Organization (cont.)</vt:lpstr>
      <vt:lpstr>Other Items to Consider</vt:lpstr>
      <vt:lpstr>Record-Retention Rules</vt:lpstr>
      <vt:lpstr>GASB 84 Impact</vt:lpstr>
      <vt:lpstr>PowerPoint Presentation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Branded PowerPoint Template</dc:title>
  <dc:creator>Alexa Keeler</dc:creator>
  <cp:keywords>DAEo9Jw6vdk,BAEU7MpWn2E</cp:keywords>
  <cp:lastModifiedBy>John Aldridge</cp:lastModifiedBy>
  <cp:revision>85</cp:revision>
  <dcterms:created xsi:type="dcterms:W3CDTF">2021-09-21T14:46:51Z</dcterms:created>
  <dcterms:modified xsi:type="dcterms:W3CDTF">2022-05-19T00:59:28Z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2021-09-21T00:00:00Z</vt:filetime>
  </property>
  <property fmtid="{D5CDD505-2E9C-101B-9397-08002B2CF9AE}" pid="3" name="Creator">
    <vt:lpwstr>Canva</vt:lpwstr>
  </property>
  <property fmtid="{D5CDD505-2E9C-101B-9397-08002B2CF9AE}" pid="4" name="LastSaved">
    <vt:filetime>2021-09-21T00:00:00Z</vt:filetime>
  </property>
  <property fmtid="{D5CDD505-2E9C-101B-9397-08002B2CF9AE}" pid="5" name="ContentTypeId">
    <vt:lpwstr>0x0101003CDA8BC1611B0C479F35A651B93409BC</vt:lpwstr>
  </property>
</Properties>
</file>