
<file path=[Content_Types].xml><?xml version="1.0" encoding="utf-8"?>
<Types xmlns="http://schemas.openxmlformats.org/package/2006/content-types">
  <Default Extension="fntdata" ContentType="application/x-fontdata"/>
  <Default Extension="gif" ContentType="image/gif"/>
  <Default Extension="jfif" ContentType="image/jpeg"/>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media/image43.jpg" ContentType="image/png"/>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60" r:id="rId1"/>
  </p:sldMasterIdLst>
  <p:notesMasterIdLst>
    <p:notesMasterId r:id="rId28"/>
  </p:notesMasterIdLst>
  <p:handoutMasterIdLst>
    <p:handoutMasterId r:id="rId29"/>
  </p:handoutMasterIdLst>
  <p:sldIdLst>
    <p:sldId id="256" r:id="rId2"/>
    <p:sldId id="259" r:id="rId3"/>
    <p:sldId id="283" r:id="rId4"/>
    <p:sldId id="296" r:id="rId5"/>
    <p:sldId id="364" r:id="rId6"/>
    <p:sldId id="325" r:id="rId7"/>
    <p:sldId id="369" r:id="rId8"/>
    <p:sldId id="410" r:id="rId9"/>
    <p:sldId id="372" r:id="rId10"/>
    <p:sldId id="374" r:id="rId11"/>
    <p:sldId id="376" r:id="rId12"/>
    <p:sldId id="329" r:id="rId13"/>
    <p:sldId id="326" r:id="rId14"/>
    <p:sldId id="341" r:id="rId15"/>
    <p:sldId id="319" r:id="rId16"/>
    <p:sldId id="351" r:id="rId17"/>
    <p:sldId id="352" r:id="rId18"/>
    <p:sldId id="390" r:id="rId19"/>
    <p:sldId id="342" r:id="rId20"/>
    <p:sldId id="377" r:id="rId21"/>
    <p:sldId id="414" r:id="rId22"/>
    <p:sldId id="408" r:id="rId23"/>
    <p:sldId id="370" r:id="rId24"/>
    <p:sldId id="332" r:id="rId25"/>
    <p:sldId id="411" r:id="rId26"/>
    <p:sldId id="258" r:id="rId27"/>
  </p:sldIdLst>
  <p:sldSz cx="9144000" cy="5143500" type="screen16x9"/>
  <p:notesSz cx="6858000" cy="9144000"/>
  <p:embeddedFontLst>
    <p:embeddedFont>
      <p:font typeface="Arial" panose="020B0604020202020204" pitchFamily="34" charset="0"/>
      <p:regular r:id="rId30"/>
      <p:bold r:id="rId31"/>
      <p:italic r:id="rId32"/>
      <p:boldItalic r:id="rId33"/>
    </p:embeddedFont>
    <p:embeddedFont>
      <p:font typeface="Arial Black" panose="020B0A04020102020204" pitchFamily="34" charset="0"/>
      <p:bold r:id="rId34"/>
    </p:embeddedFont>
    <p:embeddedFont>
      <p:font typeface="Calibri" panose="020F0502020204030204" pitchFamily="34" charset="0"/>
      <p:regular r:id="rId35"/>
      <p:bold r:id="rId36"/>
      <p:italic r:id="rId37"/>
      <p:boldItalic r:id="rId38"/>
    </p:embeddedFont>
    <p:embeddedFont>
      <p:font typeface="Century Gothic" panose="020B0502020202020204" pitchFamily="34" charset="0"/>
      <p:regular r:id="rId39"/>
      <p:bold r:id="rId40"/>
      <p:italic r:id="rId41"/>
      <p:boldItalic r:id="rId4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C00"/>
    <a:srgbClr val="FF6600"/>
    <a:srgbClr val="EEEEEE"/>
    <a:srgbClr val="F3F3F3"/>
    <a:srgbClr val="E9AD3F"/>
    <a:srgbClr val="F6F6F6"/>
    <a:srgbClr val="FF5050"/>
    <a:srgbClr val="0099FF"/>
    <a:srgbClr val="666666"/>
    <a:srgbClr val="9E847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A452BF9A-F7C9-42BE-989B-9F70BBD3D2CA}">
  <a:tblStyle styleId="{A452BF9A-F7C9-42BE-989B-9F70BBD3D2CA}" styleName="Table_0">
    <a:wholeTbl>
      <a:tcTxStyle>
        <a:font>
          <a:latin typeface="Arial"/>
          <a:ea typeface="Arial"/>
          <a:cs typeface="Arial"/>
        </a:font>
        <a:srgbClr val="000000"/>
      </a:tcTxStyle>
      <a:tcStyle>
        <a:tcBdr>
          <a:left>
            <a:ln w="9525" cap="flat" cmpd="sng">
              <a:solidFill>
                <a:srgbClr val="000000"/>
              </a:solidFill>
              <a:prstDash val="solid"/>
              <a:round/>
              <a:headEnd type="none" w="sm" len="sm"/>
              <a:tailEnd type="none" w="sm" len="sm"/>
            </a:ln>
          </a:left>
          <a:right>
            <a:ln w="9525" cap="flat" cmpd="sng">
              <a:solidFill>
                <a:srgbClr val="000000"/>
              </a:solidFill>
              <a:prstDash val="solid"/>
              <a:round/>
              <a:headEnd type="none" w="sm" len="sm"/>
              <a:tailEnd type="none" w="sm" len="sm"/>
            </a:ln>
          </a:right>
          <a:top>
            <a:ln w="9525" cap="flat" cmpd="sng">
              <a:solidFill>
                <a:srgbClr val="000000"/>
              </a:solidFill>
              <a:prstDash val="solid"/>
              <a:round/>
              <a:headEnd type="none" w="sm" len="sm"/>
              <a:tailEnd type="none" w="sm" len="sm"/>
            </a:ln>
          </a:top>
          <a:bottom>
            <a:ln w="9525" cap="flat" cmpd="sng">
              <a:solidFill>
                <a:srgbClr val="000000"/>
              </a:solidFill>
              <a:prstDash val="solid"/>
              <a:round/>
              <a:headEnd type="none" w="sm" len="sm"/>
              <a:tailEnd type="none" w="sm" len="sm"/>
            </a:ln>
          </a:bottom>
          <a:insideH>
            <a:ln w="9525" cap="flat" cmpd="sng">
              <a:solidFill>
                <a:srgbClr val="000000"/>
              </a:solidFill>
              <a:prstDash val="solid"/>
              <a:round/>
              <a:headEnd type="none" w="sm" len="sm"/>
              <a:tailEnd type="none" w="sm" len="sm"/>
            </a:ln>
          </a:insideH>
          <a:insideV>
            <a:ln w="9525" cap="flat" cmpd="sng">
              <a:solidFill>
                <a:srgbClr val="000000"/>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2DF2EB09-9411-40FF-A23A-F3DB1AADDEAF}"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57676" autoAdjust="0"/>
  </p:normalViewPr>
  <p:slideViewPr>
    <p:cSldViewPr snapToGrid="0">
      <p:cViewPr varScale="1">
        <p:scale>
          <a:sx n="61" d="100"/>
          <a:sy n="61" d="100"/>
        </p:scale>
        <p:origin x="828" y="42"/>
      </p:cViewPr>
      <p:guideLst/>
    </p:cSldViewPr>
  </p:slideViewPr>
  <p:notesTextViewPr>
    <p:cViewPr>
      <p:scale>
        <a:sx n="75" d="100"/>
        <a:sy n="75"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10.fntdata"/><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font" Target="fonts/font13.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font" Target="fonts/font12.fntdata"/></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7913B5E-DAC9-4A19-87ED-3343E05BF25C}" type="datetimeFigureOut">
              <a:rPr lang="en-US" smtClean="0"/>
              <a:t>5/15/2023</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89E9193-9E28-40D2-ABEF-BEB0E569E736}" type="slidenum">
              <a:rPr lang="en-US" smtClean="0"/>
              <a:t>‹#›</a:t>
            </a:fld>
            <a:endParaRPr lang="en-US"/>
          </a:p>
        </p:txBody>
      </p:sp>
    </p:spTree>
    <p:extLst>
      <p:ext uri="{BB962C8B-B14F-4D97-AF65-F5344CB8AC3E}">
        <p14:creationId xmlns:p14="http://schemas.microsoft.com/office/powerpoint/2010/main" val="273431025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175" y="685800"/>
            <a:ext cx="6096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317500">
              <a:spcBef>
                <a:spcPts val="0"/>
              </a:spcBef>
              <a:spcAft>
                <a:spcPts val="0"/>
              </a:spcAft>
              <a:buSzPts val="1400"/>
              <a:buChar char="●"/>
              <a:defRPr sz="1100"/>
            </a:lvl1pPr>
            <a:lvl2pPr marL="914400" lvl="1" indent="-317500">
              <a:spcBef>
                <a:spcPts val="0"/>
              </a:spcBef>
              <a:spcAft>
                <a:spcPts val="0"/>
              </a:spcAft>
              <a:buSzPts val="1400"/>
              <a:buChar char="○"/>
              <a:defRPr sz="1100"/>
            </a:lvl2pPr>
            <a:lvl3pPr marL="1371600" lvl="2" indent="-317500">
              <a:spcBef>
                <a:spcPts val="0"/>
              </a:spcBef>
              <a:spcAft>
                <a:spcPts val="0"/>
              </a:spcAft>
              <a:buSzPts val="1400"/>
              <a:buChar char="■"/>
              <a:defRPr sz="1100"/>
            </a:lvl3pPr>
            <a:lvl4pPr marL="1828800" lvl="3" indent="-317500">
              <a:spcBef>
                <a:spcPts val="0"/>
              </a:spcBef>
              <a:spcAft>
                <a:spcPts val="0"/>
              </a:spcAft>
              <a:buSzPts val="1400"/>
              <a:buChar char="●"/>
              <a:defRPr sz="1100"/>
            </a:lvl4pPr>
            <a:lvl5pPr marL="2286000" lvl="4" indent="-317500">
              <a:spcBef>
                <a:spcPts val="0"/>
              </a:spcBef>
              <a:spcAft>
                <a:spcPts val="0"/>
              </a:spcAft>
              <a:buSzPts val="1400"/>
              <a:buChar char="○"/>
              <a:defRPr sz="1100"/>
            </a:lvl5pPr>
            <a:lvl6pPr marL="2743200" lvl="5" indent="-317500">
              <a:spcBef>
                <a:spcPts val="0"/>
              </a:spcBef>
              <a:spcAft>
                <a:spcPts val="0"/>
              </a:spcAft>
              <a:buSzPts val="1400"/>
              <a:buChar char="■"/>
              <a:defRPr sz="1100"/>
            </a:lvl6pPr>
            <a:lvl7pPr marL="3200400" lvl="6" indent="-317500">
              <a:spcBef>
                <a:spcPts val="0"/>
              </a:spcBef>
              <a:spcAft>
                <a:spcPts val="0"/>
              </a:spcAft>
              <a:buSzPts val="1400"/>
              <a:buChar char="●"/>
              <a:defRPr sz="1100"/>
            </a:lvl7pPr>
            <a:lvl8pPr marL="3657600" lvl="7" indent="-317500">
              <a:spcBef>
                <a:spcPts val="0"/>
              </a:spcBef>
              <a:spcAft>
                <a:spcPts val="0"/>
              </a:spcAft>
              <a:buSzPts val="1400"/>
              <a:buChar char="○"/>
              <a:defRPr sz="1100"/>
            </a:lvl8pPr>
            <a:lvl9pPr marL="4114800" lvl="8" indent="-317500">
              <a:spcBef>
                <a:spcPts val="0"/>
              </a:spcBef>
              <a:spcAft>
                <a:spcPts val="0"/>
              </a:spcAft>
              <a:buSzPts val="14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5f391192_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9" name="Google Shape;139;g35f391192_0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You may</a:t>
            </a:r>
            <a:r>
              <a:rPr lang="en-US" sz="1100" b="0" i="0" u="none" strike="noStrike" kern="1200" cap="none" baseline="0" dirty="0">
                <a:solidFill>
                  <a:schemeClr val="tx1"/>
                </a:solidFill>
                <a:effectLst/>
                <a:latin typeface="Arial"/>
                <a:ea typeface="Arial"/>
                <a:cs typeface="Arial"/>
                <a:sym typeface="Arial"/>
              </a:rPr>
              <a:t> think, let’s just digitize everything to save on space! But there are hidden costs to digital storage as well. </a:t>
            </a:r>
            <a:r>
              <a:rPr lang="en-US" sz="1100" b="0" i="0" u="none" strike="noStrike" kern="1200" cap="none" dirty="0">
                <a:solidFill>
                  <a:schemeClr val="tx1"/>
                </a:solidFill>
                <a:effectLst/>
                <a:latin typeface="Arial"/>
                <a:ea typeface="Arial"/>
                <a:cs typeface="Arial"/>
                <a:sym typeface="Arial"/>
              </a:rPr>
              <a:t>There’s this idea, even among IT staff, that electronic space is infinite, but the fact of the matter is that you have to pay for that infinite space, whether that’s cloud storage or server space or anything else. IT will tell you that storage space has minimal cost, and that’s true - but where it</a:t>
            </a:r>
            <a:r>
              <a:rPr lang="en-US" sz="1100" b="0" i="0" u="none" strike="noStrike" kern="1200" cap="none" baseline="0" dirty="0">
                <a:solidFill>
                  <a:schemeClr val="tx1"/>
                </a:solidFill>
                <a:effectLst/>
                <a:latin typeface="Arial"/>
                <a:ea typeface="Arial"/>
                <a:cs typeface="Arial"/>
                <a:sym typeface="Arial"/>
              </a:rPr>
              <a:t> gets expensive is when it comes to </a:t>
            </a:r>
            <a:r>
              <a:rPr lang="en-US" sz="1100" b="0" i="0" u="none" strike="noStrike" kern="1200" cap="none" dirty="0">
                <a:solidFill>
                  <a:schemeClr val="tx1"/>
                </a:solidFill>
                <a:effectLst/>
                <a:latin typeface="Arial"/>
                <a:ea typeface="Arial"/>
                <a:cs typeface="Arial"/>
                <a:sym typeface="Arial"/>
              </a:rPr>
              <a:t>data migration.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Migration is something every agency will undergo, as vendors change and technology updates over time. Migration is not optional – it </a:t>
            </a:r>
            <a:r>
              <a:rPr lang="en-US" sz="1100" b="0" i="1" u="none" strike="noStrike" kern="1200" cap="none" dirty="0">
                <a:solidFill>
                  <a:schemeClr val="tx1"/>
                </a:solidFill>
                <a:effectLst/>
                <a:latin typeface="Arial"/>
                <a:ea typeface="Arial"/>
                <a:cs typeface="Arial"/>
                <a:sym typeface="Arial"/>
              </a:rPr>
              <a:t>will </a:t>
            </a:r>
            <a:r>
              <a:rPr lang="en-US" sz="1100" b="0" i="0" u="none" strike="noStrike" kern="1200" cap="none" dirty="0">
                <a:solidFill>
                  <a:schemeClr val="tx1"/>
                </a:solidFill>
                <a:effectLst/>
                <a:latin typeface="Arial"/>
                <a:ea typeface="Arial"/>
                <a:cs typeface="Arial"/>
                <a:sym typeface="Arial"/>
              </a:rPr>
              <a:t>and </a:t>
            </a:r>
            <a:r>
              <a:rPr lang="en-US" sz="1100" b="0" i="1" u="none" strike="noStrike" kern="1200" cap="none" dirty="0">
                <a:solidFill>
                  <a:schemeClr val="tx1"/>
                </a:solidFill>
                <a:effectLst/>
                <a:latin typeface="Arial"/>
                <a:ea typeface="Arial"/>
                <a:cs typeface="Arial"/>
                <a:sym typeface="Arial"/>
              </a:rPr>
              <a:t>must </a:t>
            </a:r>
            <a:r>
              <a:rPr lang="en-US" sz="1100" b="0" i="0" u="none" strike="noStrike" kern="1200" cap="none" dirty="0">
                <a:solidFill>
                  <a:schemeClr val="tx1"/>
                </a:solidFill>
                <a:effectLst/>
                <a:latin typeface="Arial"/>
                <a:ea typeface="Arial"/>
                <a:cs typeface="Arial"/>
                <a:sym typeface="Arial"/>
              </a:rPr>
              <a:t>happen so that records remain accessible. These costs can run into the tens of thousands of dollars, easily - and a major culprit is the mentality that “oh, well, we can just keep everything, since they’re computer files.” By the time migration is imminent, it’s often too late to go back and weed. By that point, you’ve got years and years of files, often not named in a way where you can easily tell if they’re eligible for destruction.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Be proactive </a:t>
            </a:r>
            <a:r>
              <a:rPr lang="en-US" sz="1100" b="0" i="1" u="none" strike="noStrike" kern="1200" cap="none" dirty="0">
                <a:solidFill>
                  <a:schemeClr val="tx1"/>
                </a:solidFill>
                <a:effectLst/>
                <a:latin typeface="Arial"/>
                <a:ea typeface="Arial"/>
                <a:cs typeface="Arial"/>
                <a:sym typeface="Arial"/>
              </a:rPr>
              <a:t>now </a:t>
            </a:r>
            <a:r>
              <a:rPr lang="en-US" sz="1100" b="0" i="0" u="none" strike="noStrike" kern="1200" cap="none" dirty="0">
                <a:solidFill>
                  <a:schemeClr val="tx1"/>
                </a:solidFill>
                <a:effectLst/>
                <a:latin typeface="Arial"/>
                <a:ea typeface="Arial"/>
                <a:cs typeface="Arial"/>
                <a:sym typeface="Arial"/>
              </a:rPr>
              <a:t>about deleting stuff you no longer need, the same way you’d destroy paper files that are obsolete. It will save you very real money in the long run. </a:t>
            </a:r>
            <a:endParaRPr lang="en-US" b="0" dirty="0">
              <a:effectLst/>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646088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The last financial motivation</a:t>
            </a:r>
            <a:r>
              <a:rPr lang="en-US" sz="1100" b="0" i="0" u="none" strike="noStrike" kern="1200" cap="none" baseline="0" dirty="0">
                <a:solidFill>
                  <a:schemeClr val="tx1"/>
                </a:solidFill>
                <a:effectLst/>
                <a:latin typeface="Arial"/>
                <a:ea typeface="Arial"/>
                <a:cs typeface="Arial"/>
                <a:sym typeface="Arial"/>
              </a:rPr>
              <a:t> to practice management is the cost of discovery and e-discovery in the event of a lawsuit. I</a:t>
            </a:r>
            <a:r>
              <a:rPr lang="en-US" sz="1100" b="0" i="0" u="none" strike="noStrike" kern="1200" cap="none" dirty="0">
                <a:solidFill>
                  <a:schemeClr val="tx1"/>
                </a:solidFill>
                <a:effectLst/>
                <a:latin typeface="Arial"/>
                <a:ea typeface="Arial"/>
                <a:cs typeface="Arial"/>
                <a:sym typeface="Arial"/>
              </a:rPr>
              <a:t>n a lawsuit, records can be subpoenaed regardless of age.</a:t>
            </a:r>
            <a:r>
              <a:rPr lang="en-US" sz="1100" b="0" i="0" u="none" strike="noStrike" kern="1200" cap="none" baseline="0" dirty="0">
                <a:solidFill>
                  <a:schemeClr val="tx1"/>
                </a:solidFill>
                <a:effectLst/>
                <a:latin typeface="Arial"/>
                <a:ea typeface="Arial"/>
                <a:cs typeface="Arial"/>
                <a:sym typeface="Arial"/>
              </a:rPr>
              <a:t> </a:t>
            </a:r>
            <a:r>
              <a:rPr lang="en-US" sz="1100" b="0" i="0" u="none" strike="noStrike" kern="1200" cap="none" dirty="0">
                <a:solidFill>
                  <a:schemeClr val="tx1"/>
                </a:solidFill>
                <a:effectLst/>
                <a:latin typeface="Arial"/>
                <a:ea typeface="Arial"/>
                <a:cs typeface="Arial"/>
                <a:sym typeface="Arial"/>
              </a:rPr>
              <a:t>Legally, agencies cannot destroy pertinent records once litigation, investigation, audit, or open records request is imminent - it’s called “spoliation of evidence”. </a:t>
            </a:r>
            <a:r>
              <a:rPr lang="en-US" sz="1100" b="0" i="0" u="none" strike="noStrike" kern="1200" cap="none" baseline="0" dirty="0">
                <a:solidFill>
                  <a:schemeClr val="tx1"/>
                </a:solidFill>
                <a:effectLst/>
                <a:latin typeface="Arial"/>
                <a:ea typeface="Arial"/>
                <a:cs typeface="Arial"/>
                <a:sym typeface="Arial"/>
              </a:rPr>
              <a:t>So </a:t>
            </a:r>
            <a:r>
              <a:rPr lang="en-US" sz="1100" b="0" i="0" u="none" strike="noStrike" kern="1200" cap="none" dirty="0">
                <a:solidFill>
                  <a:schemeClr val="tx1"/>
                </a:solidFill>
                <a:effectLst/>
                <a:latin typeface="Arial"/>
                <a:ea typeface="Arial"/>
                <a:cs typeface="Arial"/>
                <a:sym typeface="Arial"/>
              </a:rPr>
              <a:t>even if you have records that should have been destroyed ten years ago,</a:t>
            </a:r>
            <a:r>
              <a:rPr lang="en-US" sz="1100" b="0" i="0" u="none" strike="noStrike" kern="1200" cap="none" baseline="0" dirty="0">
                <a:solidFill>
                  <a:schemeClr val="tx1"/>
                </a:solidFill>
                <a:effectLst/>
                <a:latin typeface="Arial"/>
                <a:ea typeface="Arial"/>
                <a:cs typeface="Arial"/>
                <a:sym typeface="Arial"/>
              </a:rPr>
              <a:t> it’s too late</a:t>
            </a:r>
            <a:r>
              <a:rPr lang="en-US" sz="1100" b="0" i="0" u="none" strike="noStrike" kern="1200" cap="none" dirty="0">
                <a:solidFill>
                  <a:schemeClr val="tx1"/>
                </a:solidFill>
                <a:effectLst/>
                <a:latin typeface="Arial"/>
                <a:ea typeface="Arial"/>
                <a:cs typeface="Arial"/>
                <a:sym typeface="Arial"/>
              </a:rPr>
              <a:t>. This includes </a:t>
            </a:r>
            <a:r>
              <a:rPr lang="en-US" sz="1100" b="0" i="1" u="none" strike="noStrike" kern="1200" cap="none" dirty="0">
                <a:solidFill>
                  <a:schemeClr val="tx1"/>
                </a:solidFill>
                <a:effectLst/>
                <a:latin typeface="Arial"/>
                <a:ea typeface="Arial"/>
                <a:cs typeface="Arial"/>
                <a:sym typeface="Arial"/>
              </a:rPr>
              <a:t>electronic records</a:t>
            </a:r>
            <a:r>
              <a:rPr lang="en-US" sz="1100" b="0" i="1" u="none" strike="noStrike" kern="1200" cap="none" baseline="0" dirty="0">
                <a:solidFill>
                  <a:schemeClr val="tx1"/>
                </a:solidFill>
                <a:effectLst/>
                <a:latin typeface="Arial"/>
                <a:ea typeface="Arial"/>
                <a:cs typeface="Arial"/>
                <a:sym typeface="Arial"/>
              </a:rPr>
              <a:t> – </a:t>
            </a:r>
            <a:r>
              <a:rPr lang="en-US" sz="1100" b="0" i="0" u="none" strike="noStrike" kern="1200" cap="none" baseline="0" dirty="0">
                <a:solidFill>
                  <a:schemeClr val="tx1"/>
                </a:solidFill>
                <a:effectLst/>
                <a:latin typeface="Arial"/>
                <a:ea typeface="Arial"/>
                <a:cs typeface="Arial"/>
                <a:sym typeface="Arial"/>
              </a:rPr>
              <a:t>If electronic records build up over the years without being disposed of, </a:t>
            </a:r>
            <a:r>
              <a:rPr lang="en-US" sz="1100" b="0" i="0" u="none" strike="noStrike" kern="1200" cap="none" dirty="0">
                <a:solidFill>
                  <a:schemeClr val="tx1"/>
                </a:solidFill>
                <a:effectLst/>
                <a:latin typeface="Arial"/>
                <a:ea typeface="Arial"/>
                <a:cs typeface="Arial"/>
                <a:sym typeface="Arial"/>
              </a:rPr>
              <a:t>the cost</a:t>
            </a:r>
            <a:r>
              <a:rPr lang="en-US" sz="1100" b="0" i="0" u="none" strike="noStrike" kern="1200" cap="none" baseline="0" dirty="0">
                <a:solidFill>
                  <a:schemeClr val="tx1"/>
                </a:solidFill>
                <a:effectLst/>
                <a:latin typeface="Arial"/>
                <a:ea typeface="Arial"/>
                <a:cs typeface="Arial"/>
                <a:sym typeface="Arial"/>
              </a:rPr>
              <a:t>s of e-discovery </a:t>
            </a:r>
            <a:r>
              <a:rPr lang="en-US" sz="1100" b="0" i="0" u="none" strike="noStrike" kern="1200" cap="none" dirty="0">
                <a:solidFill>
                  <a:schemeClr val="tx1"/>
                </a:solidFill>
                <a:effectLst/>
                <a:latin typeface="Arial"/>
                <a:ea typeface="Arial"/>
                <a:cs typeface="Arial"/>
                <a:sym typeface="Arial"/>
              </a:rPr>
              <a:t>can run into the six figures.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It is a much better idea to keep up with destruction on a regular schedule as records become eligible. This is</a:t>
            </a:r>
            <a:r>
              <a:rPr lang="en-US" sz="1100" b="0" i="0" u="none" strike="noStrike" kern="1200" cap="none" baseline="0" dirty="0">
                <a:solidFill>
                  <a:schemeClr val="tx1"/>
                </a:solidFill>
                <a:effectLst/>
                <a:latin typeface="Arial"/>
                <a:ea typeface="Arial"/>
                <a:cs typeface="Arial"/>
                <a:sym typeface="Arial"/>
              </a:rPr>
              <a:t> a practice called defensible disposition.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 The idea is that, if you’re asked why a certain record no longer exists, you can produce documentation to show that your records were disposed of legally, at the proper time, and as part of a routine action instead of a scramble.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ADD MORE INFO ABOUT FOIA</a:t>
            </a:r>
            <a:endParaRPr dirty="0"/>
          </a:p>
        </p:txBody>
      </p:sp>
    </p:spTree>
    <p:extLst>
      <p:ext uri="{BB962C8B-B14F-4D97-AF65-F5344CB8AC3E}">
        <p14:creationId xmlns:p14="http://schemas.microsoft.com/office/powerpoint/2010/main" val="72638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 sz="1100" b="0" i="0" dirty="0"/>
              <a:t>The</a:t>
            </a:r>
            <a:r>
              <a:rPr lang="en" sz="1100" b="0" i="0" baseline="0" dirty="0"/>
              <a:t> number 1 reason to practice management is that t</a:t>
            </a:r>
            <a:r>
              <a:rPr lang="en" sz="1100" b="0" i="0" dirty="0"/>
              <a:t>he records you create when conducting government business are </a:t>
            </a:r>
            <a:r>
              <a:rPr lang="en" sz="1100" i="0" u="sng" dirty="0"/>
              <a:t>public records</a:t>
            </a:r>
            <a:r>
              <a:rPr lang="en" sz="1100" i="0" dirty="0"/>
              <a: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 sz="1100" i="0"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0" dirty="0"/>
              <a:t>What is a public record?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096683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spect="1" noTextEdit="1"/>
          </p:cNvSpPr>
          <p:nvPr>
            <p:ph type="sldImg"/>
          </p:nvPr>
        </p:nvSpPr>
        <p:spPr>
          <a:xfrm>
            <a:off x="381000" y="685800"/>
            <a:ext cx="6096000" cy="3429000"/>
          </a:xfrm>
          <a:noFill/>
          <a:extLst>
            <a:ext uri="{909E8E84-426E-40DD-AFC4-6F175D3DCCD1}">
              <a14:hiddenFill xmlns:a14="http://schemas.microsoft.com/office/drawing/2010/main">
                <a:solidFill>
                  <a:srgbClr val="FFFFFF"/>
                </a:solidFill>
              </a14:hiddenFill>
            </a:ext>
          </a:extLst>
        </p:spPr>
      </p:sp>
      <p:sp>
        <p:nvSpPr>
          <p:cNvPr id="23555"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0" indent="0" algn="l" rtl="0">
              <a:lnSpc>
                <a:spcPct val="150000"/>
              </a:lnSpc>
              <a:spcBef>
                <a:spcPts val="600"/>
              </a:spcBef>
              <a:spcAft>
                <a:spcPts val="600"/>
              </a:spcAft>
              <a:buNone/>
            </a:pPr>
            <a:r>
              <a:rPr lang="en-US" sz="1100" b="0" i="0" u="none" strike="noStrike" kern="1200" cap="none" dirty="0">
                <a:solidFill>
                  <a:schemeClr val="tx1"/>
                </a:solidFill>
                <a:effectLst/>
                <a:latin typeface="Arial"/>
                <a:ea typeface="Arial"/>
                <a:cs typeface="Arial"/>
                <a:sym typeface="Arial"/>
              </a:rPr>
              <a:t>The Virginia Public Records Act defines</a:t>
            </a:r>
            <a:r>
              <a:rPr lang="en-US" sz="1100" b="0" i="0" u="none" strike="noStrike" kern="1200" cap="none" baseline="0" dirty="0">
                <a:solidFill>
                  <a:schemeClr val="tx1"/>
                </a:solidFill>
                <a:effectLst/>
                <a:latin typeface="Arial"/>
                <a:ea typeface="Arial"/>
                <a:cs typeface="Arial"/>
                <a:sym typeface="Arial"/>
              </a:rPr>
              <a:t> a public record as “</a:t>
            </a:r>
            <a:r>
              <a:rPr lang="en-US" sz="1100" dirty="0">
                <a:latin typeface="Arial" panose="020B0604020202020204" pitchFamily="34" charset="0"/>
              </a:rPr>
              <a:t>recorded information that documents a transaction or activity by or with any public officer, agency, or employee of any agency. Regardless of physical form or characteristic, the recorded information is a public record if it is produced, collected, received, or retained in pursuance of law or in connection with the transaction of public business.”</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ea typeface="Arial"/>
              <a:cs typeface="Arial"/>
              <a:sym typeface="Arial"/>
            </a:endParaRPr>
          </a:p>
          <a:p>
            <a:pPr marL="0" lvl="0" indent="0" algn="l" rtl="0">
              <a:spcBef>
                <a:spcPts val="0"/>
              </a:spcBef>
              <a:spcAft>
                <a:spcPts val="0"/>
              </a:spcAft>
              <a:buNone/>
            </a:pPr>
            <a:endParaRPr lang="en-US" dirty="0"/>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4289504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rtl="0">
              <a:buNone/>
            </a:pPr>
            <a:r>
              <a:rPr lang="en-US" sz="1100" b="0" i="0" u="none" strike="noStrike" kern="1200" cap="none" dirty="0">
                <a:solidFill>
                  <a:schemeClr val="tx1"/>
                </a:solidFill>
                <a:effectLst/>
                <a:latin typeface="Arial"/>
                <a:ea typeface="Arial"/>
                <a:cs typeface="Arial"/>
                <a:sym typeface="Arial"/>
              </a:rPr>
              <a:t>The Code stated “</a:t>
            </a:r>
            <a:r>
              <a:rPr lang="en" sz="1100" dirty="0">
                <a:latin typeface="Arial" panose="020B0604020202020204" pitchFamily="34" charset="0"/>
              </a:rPr>
              <a:t>Regardless of physical form or characteristic”</a:t>
            </a:r>
          </a:p>
          <a:p>
            <a:pPr marL="139700" indent="0" rtl="0">
              <a:buNone/>
            </a:pPr>
            <a:endParaRPr lang="en" sz="1100" b="0" i="0" u="none" strike="noStrike" kern="1200" cap="none" dirty="0">
              <a:solidFill>
                <a:schemeClr val="tx1"/>
              </a:solidFill>
              <a:effectLst/>
              <a:latin typeface="Arial" panose="020B0604020202020204" pitchFamily="34" charset="0"/>
              <a:ea typeface="Arial"/>
              <a:cs typeface="Arial"/>
              <a:sym typeface="Arial"/>
            </a:endParaRPr>
          </a:p>
          <a:p>
            <a:pPr marL="139700" indent="0" rtl="0">
              <a:buNone/>
            </a:pPr>
            <a:r>
              <a:rPr lang="en" sz="1100" b="0" i="0" u="none" strike="noStrike" kern="1200" cap="none" dirty="0">
                <a:solidFill>
                  <a:schemeClr val="tx1"/>
                </a:solidFill>
                <a:effectLst/>
                <a:latin typeface="Arial" panose="020B0604020202020204" pitchFamily="34" charset="0"/>
                <a:ea typeface="Arial"/>
                <a:cs typeface="Arial"/>
                <a:sym typeface="Arial"/>
              </a:rPr>
              <a:t>What does that mean? </a:t>
            </a:r>
          </a:p>
          <a:p>
            <a:pPr marL="139700" indent="0" rtl="0">
              <a:buNone/>
            </a:pPr>
            <a:endParaRPr lang="en-US" sz="1100" b="0" i="0" u="none" strike="noStrike" kern="1200" cap="none" dirty="0">
              <a:solidFill>
                <a:schemeClr val="tx1"/>
              </a:solidFill>
              <a:effectLst/>
              <a:latin typeface="Arial"/>
              <a:ea typeface="Arial"/>
              <a:cs typeface="Arial"/>
              <a:sym typeface="Arial"/>
            </a:endParaRPr>
          </a:p>
          <a:p>
            <a:pPr marL="139700" indent="0" rtl="0">
              <a:buNone/>
            </a:pPr>
            <a:r>
              <a:rPr lang="en-US" sz="1100" b="0" i="0" u="none" strike="noStrike" kern="1200" cap="none" dirty="0">
                <a:solidFill>
                  <a:schemeClr val="tx1"/>
                </a:solidFill>
                <a:effectLst/>
                <a:latin typeface="Arial"/>
                <a:ea typeface="Arial"/>
                <a:cs typeface="Arial"/>
                <a:sym typeface="Arial"/>
              </a:rPr>
              <a:t>Public</a:t>
            </a:r>
            <a:r>
              <a:rPr lang="en-US" sz="1100" b="0" i="0" u="none" strike="noStrike" kern="1200" cap="none" baseline="0" dirty="0">
                <a:solidFill>
                  <a:schemeClr val="tx1"/>
                </a:solidFill>
                <a:effectLst/>
                <a:latin typeface="Arial"/>
                <a:ea typeface="Arial"/>
                <a:cs typeface="Arial"/>
                <a:sym typeface="Arial"/>
              </a:rPr>
              <a:t> r</a:t>
            </a:r>
            <a:r>
              <a:rPr lang="en-US" sz="1100" b="0" i="0" u="none" strike="noStrike" kern="1200" cap="none" dirty="0">
                <a:solidFill>
                  <a:schemeClr val="tx1"/>
                </a:solidFill>
                <a:effectLst/>
                <a:latin typeface="Arial"/>
                <a:ea typeface="Arial"/>
                <a:cs typeface="Arial"/>
                <a:sym typeface="Arial"/>
              </a:rPr>
              <a:t>ecords can come in all kinds of formats.</a:t>
            </a:r>
            <a:r>
              <a:rPr lang="en-US" sz="1100" b="0" i="0" u="none" strike="noStrike" kern="1200" cap="none" baseline="0" dirty="0">
                <a:solidFill>
                  <a:schemeClr val="tx1"/>
                </a:solidFill>
                <a:effectLst/>
                <a:latin typeface="Arial"/>
                <a:ea typeface="Arial"/>
                <a:cs typeface="Arial"/>
                <a:sym typeface="Arial"/>
              </a:rPr>
              <a:t> What is a record is determined not by the format or medium of the record, but by the </a:t>
            </a:r>
            <a:r>
              <a:rPr lang="en-US" sz="1100" b="0" i="1" u="none" strike="noStrike" kern="1200" cap="none" dirty="0">
                <a:solidFill>
                  <a:schemeClr val="tx1"/>
                </a:solidFill>
                <a:effectLst/>
                <a:latin typeface="Arial"/>
                <a:ea typeface="Arial"/>
                <a:cs typeface="Arial"/>
                <a:sym typeface="Arial"/>
              </a:rPr>
              <a:t>content </a:t>
            </a:r>
            <a:r>
              <a:rPr lang="en-US" sz="1100" b="0" i="0" u="none" strike="noStrike" kern="1200" cap="none" dirty="0">
                <a:solidFill>
                  <a:schemeClr val="tx1"/>
                </a:solidFill>
                <a:effectLst/>
                <a:latin typeface="Arial"/>
                <a:ea typeface="Arial"/>
                <a:cs typeface="Arial"/>
                <a:sym typeface="Arial"/>
              </a:rPr>
              <a:t>of the record. </a:t>
            </a:r>
          </a:p>
          <a:p>
            <a:pPr marL="139700" indent="0" rtl="0">
              <a:buNone/>
            </a:pPr>
            <a:endParaRPr lang="en-US" sz="1100" b="0" i="0" u="none" strike="noStrike" kern="1200" cap="none" dirty="0">
              <a:solidFill>
                <a:schemeClr val="tx1"/>
              </a:solidFill>
              <a:effectLst/>
              <a:latin typeface="Arial"/>
              <a:ea typeface="Arial"/>
              <a:cs typeface="Arial"/>
              <a:sym typeface="Arial"/>
            </a:endParaRP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Practically anything can be a record. If you chose to write on clay</a:t>
            </a:r>
            <a:r>
              <a:rPr lang="en-US" sz="1100" b="0" i="0" u="none" strike="noStrike" kern="1200" cap="none" baseline="0" dirty="0">
                <a:solidFill>
                  <a:schemeClr val="tx1"/>
                </a:solidFill>
                <a:effectLst/>
                <a:latin typeface="Arial"/>
                <a:ea typeface="Arial"/>
                <a:cs typeface="Arial"/>
                <a:sym typeface="Arial"/>
              </a:rPr>
              <a:t> tablets like the top left, hey that doesn’t seem super efficient, but more power to you. That would be a public record. </a:t>
            </a:r>
            <a:endParaRPr lang="en-US" sz="1100" b="0" i="0" u="none" strike="noStrike" kern="1200" cap="none" dirty="0">
              <a:solidFill>
                <a:schemeClr val="tx1"/>
              </a:solidFill>
              <a:effectLst/>
              <a:latin typeface="Arial"/>
              <a:ea typeface="Arial"/>
              <a:cs typeface="Arial"/>
              <a:sym typeface="Arial"/>
            </a:endParaRPr>
          </a:p>
          <a:p>
            <a:pPr marL="139700" indent="0" rtl="0">
              <a:buNone/>
            </a:pPr>
            <a:endParaRPr lang="en-US" sz="1100" b="0" i="0" u="none" strike="noStrike" kern="1200" cap="none" dirty="0">
              <a:solidFill>
                <a:schemeClr val="tx1"/>
              </a:solidFill>
              <a:effectLst/>
              <a:latin typeface="Arial"/>
              <a:ea typeface="Arial"/>
              <a:cs typeface="Arial"/>
              <a:sym typeface="Arial"/>
            </a:endParaRPr>
          </a:p>
          <a:p>
            <a:pPr marL="139700" indent="0" rtl="0">
              <a:buNone/>
            </a:pPr>
            <a:r>
              <a:rPr lang="en-US" sz="1100" b="0" i="0" u="none" strike="noStrike" kern="1200" cap="none" dirty="0">
                <a:solidFill>
                  <a:schemeClr val="tx1"/>
                </a:solidFill>
                <a:effectLst/>
                <a:latin typeface="Arial"/>
                <a:ea typeface="Arial"/>
                <a:cs typeface="Arial"/>
                <a:sym typeface="Arial"/>
              </a:rPr>
              <a:t>The same applies to handwritten, </a:t>
            </a:r>
            <a:r>
              <a:rPr lang="en-US" sz="1100" b="0" i="0" u="none" strike="noStrike" kern="1200" cap="none" baseline="0" dirty="0">
                <a:solidFill>
                  <a:schemeClr val="tx1"/>
                </a:solidFill>
                <a:effectLst/>
                <a:latin typeface="Arial"/>
                <a:ea typeface="Arial"/>
                <a:cs typeface="Arial"/>
                <a:sym typeface="Arial"/>
              </a:rPr>
              <a:t>printed information, electronic media, and so on. All of these technologies are just the containers for information. </a:t>
            </a:r>
            <a:endParaRPr lang="en-US" sz="1100" b="0" i="0" u="none" strike="noStrike" kern="1200" cap="none" dirty="0">
              <a:solidFill>
                <a:schemeClr val="tx1"/>
              </a:solidFill>
              <a:effectLst/>
              <a:latin typeface="Arial"/>
              <a:ea typeface="Arial"/>
              <a:cs typeface="Arial"/>
              <a:sym typeface="Arial"/>
            </a:endParaRPr>
          </a:p>
          <a:p>
            <a:pPr marL="139700" indent="0" rtl="0">
              <a:buNone/>
            </a:pPr>
            <a:endParaRPr lang="en-US" sz="1100" b="0" i="0" u="none" strike="noStrike" kern="1200" cap="none" dirty="0">
              <a:solidFill>
                <a:schemeClr val="tx1"/>
              </a:solidFill>
              <a:effectLst/>
              <a:latin typeface="Arial"/>
              <a:ea typeface="Arial"/>
              <a:cs typeface="Arial"/>
              <a:sym typeface="Arial"/>
            </a:endParaRPr>
          </a:p>
          <a:p>
            <a:pPr marL="139700" indent="0" rtl="0">
              <a:buNone/>
            </a:pPr>
            <a:r>
              <a:rPr lang="en-US" sz="1100" b="0" i="0" u="none" strike="noStrike" kern="1200" cap="none" dirty="0">
                <a:solidFill>
                  <a:schemeClr val="tx1"/>
                </a:solidFill>
                <a:effectLst/>
                <a:latin typeface="Arial"/>
                <a:ea typeface="Arial"/>
                <a:cs typeface="Arial"/>
                <a:sym typeface="Arial"/>
              </a:rPr>
              <a:t>Consider agency newsletters. In the past, those were typically printed and mailed out to subscribers.</a:t>
            </a:r>
            <a:r>
              <a:rPr lang="en-US" sz="1100" b="0" i="0" u="none" strike="noStrike" kern="1200" cap="none" baseline="0" dirty="0">
                <a:solidFill>
                  <a:schemeClr val="tx1"/>
                </a:solidFill>
                <a:effectLst/>
                <a:latin typeface="Arial"/>
                <a:ea typeface="Arial"/>
                <a:cs typeface="Arial"/>
                <a:sym typeface="Arial"/>
              </a:rPr>
              <a:t> </a:t>
            </a:r>
            <a:r>
              <a:rPr lang="en-US" sz="1100" b="0" i="0" u="none" strike="noStrike" kern="1200" cap="none" dirty="0">
                <a:solidFill>
                  <a:schemeClr val="tx1"/>
                </a:solidFill>
                <a:effectLst/>
                <a:latin typeface="Arial"/>
                <a:ea typeface="Arial"/>
                <a:cs typeface="Arial"/>
                <a:sym typeface="Arial"/>
              </a:rPr>
              <a:t>Now, most agencies are creating and distributing those via email.</a:t>
            </a:r>
            <a:r>
              <a:rPr lang="en-US" sz="1100" b="0" i="0" u="none" strike="noStrike" kern="1200" cap="none" baseline="0" dirty="0">
                <a:solidFill>
                  <a:schemeClr val="tx1"/>
                </a:solidFill>
                <a:effectLst/>
                <a:latin typeface="Arial"/>
                <a:ea typeface="Arial"/>
                <a:cs typeface="Arial"/>
                <a:sym typeface="Arial"/>
              </a:rPr>
              <a:t> </a:t>
            </a:r>
            <a:r>
              <a:rPr lang="en-US" sz="1100" b="0" i="0" u="none" strike="noStrike" kern="1200" cap="none" dirty="0">
                <a:solidFill>
                  <a:schemeClr val="tx1"/>
                </a:solidFill>
                <a:effectLst/>
                <a:latin typeface="Arial"/>
                <a:ea typeface="Arial"/>
                <a:cs typeface="Arial"/>
                <a:sym typeface="Arial"/>
              </a:rPr>
              <a:t>The fact that this record is in electronic form doesn’t change what it </a:t>
            </a:r>
            <a:r>
              <a:rPr lang="en-US" sz="1100" b="0" i="1" u="none" strike="noStrike" kern="1200" cap="none" dirty="0">
                <a:solidFill>
                  <a:schemeClr val="tx1"/>
                </a:solidFill>
                <a:effectLst/>
                <a:latin typeface="Arial"/>
                <a:ea typeface="Arial"/>
                <a:cs typeface="Arial"/>
                <a:sym typeface="Arial"/>
              </a:rPr>
              <a:t>is</a:t>
            </a:r>
            <a:r>
              <a:rPr lang="en-US" sz="1100" b="0" i="0" u="none" strike="noStrike" kern="1200" cap="none" dirty="0">
                <a:solidFill>
                  <a:schemeClr val="tx1"/>
                </a:solidFill>
                <a:effectLst/>
                <a:latin typeface="Arial"/>
                <a:ea typeface="Arial"/>
                <a:cs typeface="Arial"/>
                <a:sym typeface="Arial"/>
              </a:rPr>
              <a:t>. It just means that when you’re ready to transfer it to the archives, it’ll be transferred on a flash drive or via email or Dropbox instead of handed over in a box full of paper records. </a:t>
            </a:r>
          </a:p>
          <a:p>
            <a:endParaRPr lang="en-US" dirty="0"/>
          </a:p>
          <a:p>
            <a:endParaRPr lang="en-US" dirty="0"/>
          </a:p>
        </p:txBody>
      </p:sp>
    </p:spTree>
    <p:extLst>
      <p:ext uri="{BB962C8B-B14F-4D97-AF65-F5344CB8AC3E}">
        <p14:creationId xmlns:p14="http://schemas.microsoft.com/office/powerpoint/2010/main" val="18518676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dirty="0"/>
              <a:t>One</a:t>
            </a:r>
            <a:r>
              <a:rPr lang="en-US" baseline="0" dirty="0"/>
              <a:t> of the most common questions we get about public records is “what about government email”? Where is email on the retention schedule? </a:t>
            </a:r>
          </a:p>
          <a:p>
            <a:pPr marL="139700" indent="0">
              <a:buNone/>
            </a:pPr>
            <a:endParaRPr lang="en-US" baseline="0" dirty="0"/>
          </a:p>
          <a:p>
            <a:pPr marL="139700" indent="0">
              <a:buNone/>
            </a:pPr>
            <a:r>
              <a:rPr lang="en-US" baseline="0" dirty="0"/>
              <a:t>You will not find email in the retention schedules b</a:t>
            </a:r>
            <a:r>
              <a:rPr lang="en-US" sz="1100" b="0" i="0" u="none" strike="noStrike" kern="1200" cap="none" dirty="0">
                <a:solidFill>
                  <a:schemeClr val="tx1"/>
                </a:solidFill>
                <a:effectLst/>
                <a:latin typeface="Arial"/>
                <a:ea typeface="Arial"/>
                <a:cs typeface="Arial"/>
                <a:sym typeface="Arial"/>
              </a:rPr>
              <a:t>ecause email is a </a:t>
            </a:r>
            <a:r>
              <a:rPr lang="en-US" sz="1100" b="0" i="1" u="none" strike="noStrike" kern="1200" cap="none" dirty="0">
                <a:solidFill>
                  <a:schemeClr val="tx1"/>
                </a:solidFill>
                <a:effectLst/>
                <a:latin typeface="Arial"/>
                <a:ea typeface="Arial"/>
                <a:cs typeface="Arial"/>
                <a:sym typeface="Arial"/>
              </a:rPr>
              <a:t>format</a:t>
            </a:r>
            <a:r>
              <a:rPr lang="en-US" sz="1100" b="0" i="0" u="none" strike="noStrike" kern="1200" cap="none" dirty="0">
                <a:solidFill>
                  <a:schemeClr val="tx1"/>
                </a:solidFill>
                <a:effectLst/>
                <a:latin typeface="Arial"/>
                <a:ea typeface="Arial"/>
                <a:cs typeface="Arial"/>
                <a:sym typeface="Arial"/>
              </a:rPr>
              <a:t> of record, not a record itself. Email</a:t>
            </a:r>
            <a:r>
              <a:rPr lang="en-US" sz="1100" b="0" i="0" u="none" strike="noStrike" kern="1200" cap="none" baseline="0" dirty="0">
                <a:solidFill>
                  <a:schemeClr val="tx1"/>
                </a:solidFill>
                <a:effectLst/>
                <a:latin typeface="Arial"/>
                <a:ea typeface="Arial"/>
                <a:cs typeface="Arial"/>
                <a:sym typeface="Arial"/>
              </a:rPr>
              <a:t> can fall into various categories or “record series” depending on the content of the message. </a:t>
            </a:r>
          </a:p>
          <a:p>
            <a:pPr marL="139700" indent="0">
              <a:buNone/>
            </a:pPr>
            <a:endParaRPr lang="en-US" sz="1100" b="0" i="0" u="none" strike="noStrike" kern="1200" cap="none" baseline="0" dirty="0">
              <a:solidFill>
                <a:schemeClr val="tx1"/>
              </a:solidFill>
              <a:effectLst/>
              <a:latin typeface="Arial"/>
              <a:ea typeface="Arial"/>
              <a:cs typeface="Arial"/>
              <a:sym typeface="Arial"/>
            </a:endParaRPr>
          </a:p>
          <a:p>
            <a:pPr marL="139700" indent="0">
              <a:buNone/>
            </a:pPr>
            <a:r>
              <a:rPr lang="en-US" sz="1100" b="0" i="0" u="none" strike="noStrike" kern="1200" cap="none" baseline="0" dirty="0">
                <a:solidFill>
                  <a:schemeClr val="tx1"/>
                </a:solidFill>
                <a:effectLst/>
                <a:latin typeface="Arial"/>
                <a:ea typeface="Arial"/>
                <a:cs typeface="Arial"/>
                <a:sym typeface="Arial"/>
              </a:rPr>
              <a:t>Some emails, like t</a:t>
            </a:r>
            <a:r>
              <a:rPr lang="en-US" sz="1100" b="0" i="0" u="none" strike="noStrike" kern="1200" cap="none" dirty="0">
                <a:solidFill>
                  <a:schemeClr val="tx1"/>
                </a:solidFill>
                <a:effectLst/>
                <a:latin typeface="Arial"/>
                <a:ea typeface="Arial"/>
                <a:cs typeface="Arial"/>
                <a:sym typeface="Arial"/>
              </a:rPr>
              <a:t>he emails you get about donuts in the break room, don’t need to be kept for any length of time.</a:t>
            </a:r>
            <a:r>
              <a:rPr lang="en-US" sz="1100" b="0" i="0" u="none" strike="noStrike" kern="1200" cap="none" baseline="0" dirty="0">
                <a:solidFill>
                  <a:schemeClr val="tx1"/>
                </a:solidFill>
                <a:effectLst/>
                <a:latin typeface="Arial"/>
                <a:ea typeface="Arial"/>
                <a:cs typeface="Arial"/>
                <a:sym typeface="Arial"/>
              </a:rPr>
              <a:t> </a:t>
            </a:r>
          </a:p>
          <a:p>
            <a:pPr marL="139700" indent="0">
              <a:buNone/>
            </a:pPr>
            <a:endParaRPr lang="en-US" sz="1100" b="0" i="0" u="none" strike="noStrike" kern="1200" cap="none" baseline="0" dirty="0">
              <a:solidFill>
                <a:schemeClr val="tx1"/>
              </a:solidFill>
              <a:effectLst/>
              <a:latin typeface="Arial"/>
              <a:ea typeface="Arial"/>
              <a:cs typeface="Arial"/>
              <a:sym typeface="Arial"/>
            </a:endParaRPr>
          </a:p>
          <a:p>
            <a:pPr marL="139700" indent="0">
              <a:buNone/>
            </a:pPr>
            <a:r>
              <a:rPr lang="en-US" sz="1100" b="0" i="0" u="none" strike="noStrike" kern="1200" cap="none" dirty="0">
                <a:solidFill>
                  <a:schemeClr val="tx1"/>
                </a:solidFill>
                <a:effectLst/>
                <a:latin typeface="Arial"/>
                <a:ea typeface="Arial"/>
                <a:cs typeface="Arial"/>
                <a:sym typeface="Arial"/>
              </a:rPr>
              <a:t>Other emails</a:t>
            </a:r>
            <a:r>
              <a:rPr lang="en-US" sz="1100" b="0" i="0" u="none" strike="noStrike" kern="1200" cap="none" baseline="0" dirty="0">
                <a:solidFill>
                  <a:schemeClr val="tx1"/>
                </a:solidFill>
                <a:effectLst/>
                <a:latin typeface="Arial"/>
                <a:ea typeface="Arial"/>
                <a:cs typeface="Arial"/>
                <a:sym typeface="Arial"/>
              </a:rPr>
              <a:t> </a:t>
            </a:r>
            <a:r>
              <a:rPr lang="en-US" sz="1100" b="0" i="0" u="none" strike="noStrike" kern="1200" cap="none" dirty="0">
                <a:solidFill>
                  <a:schemeClr val="tx1"/>
                </a:solidFill>
                <a:effectLst/>
                <a:latin typeface="Arial"/>
                <a:ea typeface="Arial"/>
                <a:cs typeface="Arial"/>
                <a:sym typeface="Arial"/>
              </a:rPr>
              <a:t>may fall into a temporary record series. Some emails might even be permanent. </a:t>
            </a:r>
          </a:p>
          <a:p>
            <a:pPr marL="139700" indent="0">
              <a:buNone/>
            </a:pPr>
            <a:endParaRPr lang="en-US" sz="1100" b="0" i="0" u="none" strike="noStrike" kern="1200" cap="none" dirty="0">
              <a:solidFill>
                <a:schemeClr val="tx1"/>
              </a:solidFill>
              <a:effectLst/>
              <a:latin typeface="Arial"/>
              <a:cs typeface="Arial"/>
              <a:sym typeface="Arial"/>
            </a:endParaRPr>
          </a:p>
          <a:p>
            <a:r>
              <a:rPr lang="en-US" altLang="en-US" sz="1100" b="1" dirty="0">
                <a:ea typeface="ＭＳ Ｐゴシック" panose="020B0600070205080204" pitchFamily="34" charset="-128"/>
              </a:rPr>
              <a:t>Because email is a public record, you want to keep personal and business email separate.  You don’t want to be</a:t>
            </a:r>
            <a:r>
              <a:rPr lang="en-US" altLang="en-US" sz="1100" b="1" baseline="0" dirty="0">
                <a:ea typeface="ＭＳ Ｐゴシック" panose="020B0600070205080204" pitchFamily="34" charset="-128"/>
              </a:rPr>
              <a:t> planning your daughter’s wedding or corresponding with your doctor in your work email, because you may have to spend hours separating those personal emails out in the event of a FOIA request. </a:t>
            </a:r>
          </a:p>
          <a:p>
            <a:r>
              <a:rPr lang="en-US" altLang="en-US" sz="1100" b="1" baseline="0" dirty="0">
                <a:ea typeface="ＭＳ Ｐゴシック" panose="020B0600070205080204" pitchFamily="34" charset="-128"/>
              </a:rPr>
              <a:t>Also, consider how your emails would read to someone outside the agency. </a:t>
            </a:r>
            <a:r>
              <a:rPr lang="en-US" altLang="en-US" sz="1100" dirty="0">
                <a:ea typeface="ＭＳ Ｐゴシック" panose="020B0600070205080204" pitchFamily="34" charset="-128"/>
              </a:rPr>
              <a:t>Don’t put something in an e-mail that you wouldn’t want to see on</a:t>
            </a:r>
            <a:r>
              <a:rPr lang="en-US" altLang="en-US" sz="1100" baseline="0" dirty="0">
                <a:ea typeface="ＭＳ Ｐゴシック" panose="020B0600070205080204" pitchFamily="34" charset="-128"/>
              </a:rPr>
              <a:t> the front page of</a:t>
            </a:r>
            <a:r>
              <a:rPr lang="en-US" altLang="en-US" sz="1100" dirty="0">
                <a:ea typeface="ＭＳ Ｐゴシック" panose="020B0600070205080204" pitchFamily="34" charset="-128"/>
              </a:rPr>
              <a:t> tomorrow’s newspaper!</a:t>
            </a:r>
          </a:p>
          <a:p>
            <a:pPr marL="139700" indent="0">
              <a:buNone/>
            </a:pPr>
            <a:endParaRPr lang="en-US" dirty="0"/>
          </a:p>
          <a:p>
            <a:pPr marL="139700" indent="0">
              <a:buNone/>
            </a:pPr>
            <a:endParaRPr lang="en-US" dirty="0"/>
          </a:p>
        </p:txBody>
      </p:sp>
    </p:spTree>
    <p:extLst>
      <p:ext uri="{BB962C8B-B14F-4D97-AF65-F5344CB8AC3E}">
        <p14:creationId xmlns:p14="http://schemas.microsoft.com/office/powerpoint/2010/main" val="302501727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c234826ef4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c234826ef4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Also</a:t>
            </a:r>
            <a:r>
              <a:rPr lang="en-US" sz="1100" b="0" i="0" u="none" strike="noStrike" kern="1200" cap="none" baseline="0" dirty="0">
                <a:solidFill>
                  <a:schemeClr val="tx1"/>
                </a:solidFill>
                <a:effectLst/>
                <a:latin typeface="Arial"/>
                <a:ea typeface="Arial"/>
                <a:cs typeface="Arial"/>
                <a:sym typeface="Arial"/>
              </a:rPr>
              <a:t> in the category of transitory records are things like</a:t>
            </a:r>
            <a:r>
              <a:rPr lang="en-US" sz="1100" b="0" i="0" u="none" strike="noStrike" kern="1200" cap="none" dirty="0">
                <a:solidFill>
                  <a:schemeClr val="tx1"/>
                </a:solidFill>
                <a:effectLst/>
                <a:latin typeface="Arial"/>
                <a:ea typeface="Arial"/>
                <a:cs typeface="Arial"/>
                <a:sym typeface="Arial"/>
              </a:rPr>
              <a:t> professional catalogs or journals you receive in the mail, reference materials</a:t>
            </a:r>
            <a:r>
              <a:rPr lang="en-US" sz="1100" b="0" i="0" u="none" strike="noStrike" kern="1200" cap="none" baseline="0" dirty="0">
                <a:solidFill>
                  <a:schemeClr val="tx1"/>
                </a:solidFill>
                <a:effectLst/>
                <a:latin typeface="Arial"/>
                <a:ea typeface="Arial"/>
                <a:cs typeface="Arial"/>
                <a:sym typeface="Arial"/>
              </a:rPr>
              <a:t> like a user manual for technology you’re using</a:t>
            </a:r>
            <a:r>
              <a:rPr lang="en-US" sz="1100" b="0" i="0" u="none" strike="noStrike" kern="1200" cap="none" dirty="0">
                <a:solidFill>
                  <a:schemeClr val="tx1"/>
                </a:solidFill>
                <a:effectLst/>
                <a:latin typeface="Arial"/>
                <a:ea typeface="Arial"/>
                <a:cs typeface="Arial"/>
                <a:sym typeface="Arial"/>
              </a:rPr>
              <a:t>,</a:t>
            </a:r>
            <a:r>
              <a:rPr lang="en-US" sz="1100" b="0" i="0" u="none" strike="noStrike" kern="1200" cap="none" baseline="0" dirty="0">
                <a:solidFill>
                  <a:schemeClr val="tx1"/>
                </a:solidFill>
                <a:effectLst/>
                <a:latin typeface="Arial"/>
                <a:ea typeface="Arial"/>
                <a:cs typeface="Arial"/>
                <a:sym typeface="Arial"/>
              </a:rPr>
              <a:t> </a:t>
            </a:r>
            <a:r>
              <a:rPr lang="en-US" sz="1100" b="0" i="0" u="none" strike="noStrike" kern="1200" cap="none" dirty="0">
                <a:solidFill>
                  <a:schemeClr val="tx1"/>
                </a:solidFill>
                <a:effectLst/>
                <a:latin typeface="Arial"/>
                <a:ea typeface="Arial"/>
                <a:cs typeface="Arial"/>
                <a:sym typeface="Arial"/>
              </a:rPr>
              <a:t>that page you printed from Wikipedia, listserv messages,</a:t>
            </a:r>
            <a:r>
              <a:rPr lang="en-US" sz="1100" b="0" i="0" u="none" strike="noStrike" kern="1200" cap="none" baseline="0" dirty="0">
                <a:solidFill>
                  <a:schemeClr val="tx1"/>
                </a:solidFill>
                <a:effectLst/>
                <a:latin typeface="Arial"/>
                <a:ea typeface="Arial"/>
                <a:cs typeface="Arial"/>
                <a:sym typeface="Arial"/>
              </a:rPr>
              <a:t> </a:t>
            </a:r>
            <a:r>
              <a:rPr lang="en-US" sz="1100" b="0" i="0" u="none" strike="noStrike" kern="1200" cap="none" dirty="0">
                <a:solidFill>
                  <a:schemeClr val="tx1"/>
                </a:solidFill>
                <a:effectLst/>
                <a:latin typeface="Arial"/>
                <a:ea typeface="Arial"/>
                <a:cs typeface="Arial"/>
                <a:sym typeface="Arial"/>
              </a:rPr>
              <a:t>or spam messages. </a:t>
            </a:r>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These</a:t>
            </a:r>
            <a:r>
              <a:rPr lang="en-US" sz="1100" b="0" i="0" u="none" strike="noStrike" kern="1200" cap="none" baseline="0" dirty="0">
                <a:solidFill>
                  <a:schemeClr val="tx1"/>
                </a:solidFill>
                <a:effectLst/>
                <a:latin typeface="Arial"/>
                <a:ea typeface="Arial"/>
                <a:cs typeface="Arial"/>
                <a:sym typeface="Arial"/>
              </a:rPr>
              <a:t> records are</a:t>
            </a:r>
            <a:r>
              <a:rPr lang="en-US" sz="1100" b="0" i="0" u="none" strike="noStrike" kern="1200" cap="none" dirty="0">
                <a:solidFill>
                  <a:schemeClr val="tx1"/>
                </a:solidFill>
                <a:effectLst/>
                <a:latin typeface="Arial"/>
                <a:ea typeface="Arial"/>
                <a:cs typeface="Arial"/>
                <a:sym typeface="Arial"/>
              </a:rPr>
              <a:t> not created by you, and they don’t document the work you do. </a:t>
            </a:r>
          </a:p>
          <a:p>
            <a:pPr marL="0" lvl="0" indent="0" algn="l" rtl="0">
              <a:spcBef>
                <a:spcPts val="0"/>
              </a:spcBef>
              <a:spcAft>
                <a:spcPts val="0"/>
              </a:spcAft>
              <a:buNone/>
            </a:pPr>
            <a:endParaRPr dirty="0"/>
          </a:p>
        </p:txBody>
      </p:sp>
    </p:spTree>
    <p:extLst>
      <p:ext uri="{BB962C8B-B14F-4D97-AF65-F5344CB8AC3E}">
        <p14:creationId xmlns:p14="http://schemas.microsoft.com/office/powerpoint/2010/main" val="33821129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6"/>
        <p:cNvGrpSpPr/>
        <p:nvPr/>
      </p:nvGrpSpPr>
      <p:grpSpPr>
        <a:xfrm>
          <a:off x="0" y="0"/>
          <a:ext cx="0" cy="0"/>
          <a:chOff x="0" y="0"/>
          <a:chExt cx="0" cy="0"/>
        </a:xfrm>
      </p:grpSpPr>
      <p:sp>
        <p:nvSpPr>
          <p:cNvPr id="637" name="Google Shape;637;gc234826ef4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38" name="Google Shape;638;gc234826ef4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baseline="0" dirty="0">
                <a:solidFill>
                  <a:schemeClr val="tx1"/>
                </a:solidFill>
                <a:effectLst/>
                <a:latin typeface="Arial"/>
                <a:ea typeface="Arial"/>
                <a:cs typeface="Arial"/>
                <a:sym typeface="Arial"/>
              </a:rPr>
              <a:t>Another non-record is the convenience copy. Whenever you attend a meeting of a committee or commission, usually everyone gets a copy of the meeting agenda and packet, whether that be a digital copy or a paper copy. Every single committee member does not need to keep their meeting packet. Only one “copy of record” needs to be maintained. </a:t>
            </a:r>
            <a:endParaRPr lang="en-US" sz="1100" b="0" i="0" u="none" strike="noStrike" kern="1200" cap="none" dirty="0">
              <a:solidFill>
                <a:schemeClr val="tx1"/>
              </a:solidFill>
              <a:effectLst/>
              <a:latin typeface="Arial"/>
              <a:ea typeface="Arial"/>
              <a:cs typeface="Arial"/>
              <a:sym typeface="Arial"/>
            </a:endParaRPr>
          </a:p>
          <a:p>
            <a:pPr marL="0" lvl="0" indent="0" algn="l" rtl="0">
              <a:spcBef>
                <a:spcPts val="0"/>
              </a:spcBef>
              <a:spcAft>
                <a:spcPts val="0"/>
              </a:spcAft>
              <a:buNone/>
            </a:pPr>
            <a:endParaRPr dirty="0"/>
          </a:p>
        </p:txBody>
      </p:sp>
    </p:spTree>
    <p:extLst>
      <p:ext uri="{BB962C8B-B14F-4D97-AF65-F5344CB8AC3E}">
        <p14:creationId xmlns:p14="http://schemas.microsoft.com/office/powerpoint/2010/main" val="32398576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I know the phrase “public records” can freak a lot of people out, because it can</a:t>
            </a:r>
            <a:r>
              <a:rPr lang="en-US" sz="1100" b="0" i="0" u="none" strike="noStrike" kern="1200" cap="none" baseline="0" dirty="0">
                <a:solidFill>
                  <a:schemeClr val="tx1"/>
                </a:solidFill>
                <a:effectLst/>
                <a:latin typeface="Arial"/>
                <a:ea typeface="Arial"/>
                <a:cs typeface="Arial"/>
                <a:sym typeface="Arial"/>
              </a:rPr>
              <a:t> sound like all public records are open to the public, but that is not the case. Public records can be open or closed, and statute protects a wide variety of information in public records from disclosure.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baseline="0"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Records containing confidential or sensitive personal information, like social work case files or medical records or certain kinds of court records, are still going to be closed to the public.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Public records don’t depend on the terminal either - they’re not necessarily made just on your work computer or at your workstation. A really timely example is the recent work from home situation as a result of the pandemic. I am still creating public</a:t>
            </a:r>
            <a:r>
              <a:rPr lang="en-US" sz="1100" b="0" i="0" u="none" strike="noStrike" kern="1200" cap="none" baseline="0" dirty="0">
                <a:solidFill>
                  <a:schemeClr val="tx1"/>
                </a:solidFill>
                <a:effectLst/>
                <a:latin typeface="Arial"/>
                <a:ea typeface="Arial"/>
                <a:cs typeface="Arial"/>
                <a:sym typeface="Arial"/>
              </a:rPr>
              <a:t> records</a:t>
            </a:r>
            <a:r>
              <a:rPr lang="en-US" sz="1100" b="0" i="0" u="none" strike="noStrike" kern="1200" cap="none" dirty="0">
                <a:solidFill>
                  <a:schemeClr val="tx1"/>
                </a:solidFill>
                <a:effectLst/>
                <a:latin typeface="Arial"/>
                <a:ea typeface="Arial"/>
                <a:cs typeface="Arial"/>
                <a:sym typeface="Arial"/>
              </a:rPr>
              <a:t>, even if I’m doing it at home on my personal laptop. </a:t>
            </a:r>
          </a:p>
          <a:p>
            <a:endParaRPr lang="en-US" dirty="0"/>
          </a:p>
        </p:txBody>
      </p:sp>
    </p:spTree>
    <p:extLst>
      <p:ext uri="{BB962C8B-B14F-4D97-AF65-F5344CB8AC3E}">
        <p14:creationId xmlns:p14="http://schemas.microsoft.com/office/powerpoint/2010/main" val="13064540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Okay, you</a:t>
            </a:r>
            <a:r>
              <a:rPr lang="en-US" baseline="0" dirty="0"/>
              <a:t> have your foundation. You know about what is a public record, what is </a:t>
            </a:r>
            <a:r>
              <a:rPr lang="en-US" i="1" baseline="0" dirty="0"/>
              <a:t>not </a:t>
            </a:r>
            <a:r>
              <a:rPr lang="en-US" i="0" baseline="0" dirty="0"/>
              <a:t>a public record, the retention schedules, a record series, retention periods, and disposition. How can you use this knowledge to better take care of records on a day-to-day basis? </a:t>
            </a:r>
            <a:endParaRPr dirty="0"/>
          </a:p>
        </p:txBody>
      </p:sp>
    </p:spTree>
    <p:extLst>
      <p:ext uri="{BB962C8B-B14F-4D97-AF65-F5344CB8AC3E}">
        <p14:creationId xmlns:p14="http://schemas.microsoft.com/office/powerpoint/2010/main" val="23051178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Let’s start with the basics - what is records management anyways? </a:t>
            </a:r>
            <a:endParaRPr lang="en-US" dirty="0"/>
          </a:p>
          <a:p>
            <a:pPr marL="0" lvl="0" indent="0" algn="l" rtl="0">
              <a:spcBef>
                <a:spcPts val="0"/>
              </a:spcBef>
              <a:spcAft>
                <a:spcPts val="0"/>
              </a:spcAft>
              <a:buNone/>
            </a:pP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kern="1200" cap="none" dirty="0">
                <a:solidFill>
                  <a:schemeClr val="tx1"/>
                </a:solidFill>
                <a:effectLst/>
                <a:latin typeface="Arial"/>
                <a:ea typeface="Arial"/>
                <a:cs typeface="Arial"/>
                <a:sym typeface="Arial"/>
              </a:rPr>
              <a:t>There’s a great analogy out there that I</a:t>
            </a:r>
            <a:r>
              <a:rPr lang="en-US" sz="1100" b="0" i="0" u="none" strike="noStrike" kern="1200" cap="none" baseline="0" dirty="0">
                <a:solidFill>
                  <a:schemeClr val="tx1"/>
                </a:solidFill>
                <a:effectLst/>
                <a:latin typeface="Arial"/>
                <a:ea typeface="Arial"/>
                <a:cs typeface="Arial"/>
                <a:sym typeface="Arial"/>
              </a:rPr>
              <a:t> think works well for both paper and electronic records. </a:t>
            </a:r>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baseline="0" dirty="0">
              <a:solidFill>
                <a:schemeClr val="tx1"/>
              </a:solidFill>
              <a:effectLst/>
              <a:latin typeface="Arial"/>
              <a:ea typeface="Arial"/>
              <a:cs typeface="Arial"/>
              <a:sym typeface="Arial"/>
            </a:endParaRPr>
          </a:p>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sz="1100" b="0" i="0" u="none" strike="noStrike" kern="1200" cap="none" dirty="0">
                <a:solidFill>
                  <a:schemeClr val="tx1"/>
                </a:solidFill>
                <a:effectLst/>
                <a:latin typeface="Arial"/>
                <a:ea typeface="Arial"/>
                <a:cs typeface="Arial"/>
                <a:sym typeface="Arial"/>
              </a:rPr>
              <a:t>That</a:t>
            </a:r>
            <a:r>
              <a:rPr lang="en-US" sz="1100" b="0" i="0" u="none" strike="noStrike" kern="1200" cap="none" baseline="0" dirty="0">
                <a:solidFill>
                  <a:schemeClr val="tx1"/>
                </a:solidFill>
                <a:effectLst/>
                <a:latin typeface="Arial"/>
                <a:ea typeface="Arial"/>
                <a:cs typeface="Arial"/>
                <a:sym typeface="Arial"/>
              </a:rPr>
              <a:t> is, to organize </a:t>
            </a:r>
            <a:r>
              <a:rPr lang="en-US" sz="1100" b="0" i="0" u="none" strike="noStrike" kern="1200" cap="none" dirty="0">
                <a:solidFill>
                  <a:schemeClr val="tx1"/>
                </a:solidFill>
                <a:effectLst/>
                <a:latin typeface="Arial"/>
                <a:ea typeface="Arial"/>
                <a:cs typeface="Arial"/>
                <a:sym typeface="Arial"/>
              </a:rPr>
              <a:t>records like a grocery store. I know that sounds a little weird, but think of it like this: I could drop you in a </a:t>
            </a:r>
            <a:r>
              <a:rPr lang="en-US" sz="1100" b="0" i="0" u="none" strike="noStrike" kern="1200" cap="none" dirty="0" err="1">
                <a:solidFill>
                  <a:schemeClr val="tx1"/>
                </a:solidFill>
                <a:effectLst/>
                <a:latin typeface="Arial"/>
                <a:ea typeface="Arial"/>
                <a:cs typeface="Arial"/>
                <a:sym typeface="Arial"/>
              </a:rPr>
              <a:t>Piggly</a:t>
            </a:r>
            <a:r>
              <a:rPr lang="en-US" sz="1100" b="0" i="0" u="none" strike="noStrike" kern="1200" cap="none" dirty="0">
                <a:solidFill>
                  <a:schemeClr val="tx1"/>
                </a:solidFill>
                <a:effectLst/>
                <a:latin typeface="Arial"/>
                <a:ea typeface="Arial"/>
                <a:cs typeface="Arial"/>
                <a:sym typeface="Arial"/>
              </a:rPr>
              <a:t> Wiggly</a:t>
            </a:r>
            <a:r>
              <a:rPr lang="en-US" sz="1100" b="0" i="0" u="none" strike="noStrike" kern="1200" cap="none" baseline="0" dirty="0">
                <a:solidFill>
                  <a:schemeClr val="tx1"/>
                </a:solidFill>
                <a:effectLst/>
                <a:latin typeface="Arial"/>
                <a:ea typeface="Arial"/>
                <a:cs typeface="Arial"/>
                <a:sym typeface="Arial"/>
              </a:rPr>
              <a:t> grocery store in Alabama </a:t>
            </a:r>
            <a:r>
              <a:rPr lang="en-US" sz="1100" b="0" i="0" u="none" strike="noStrike" kern="1200" cap="none" dirty="0">
                <a:solidFill>
                  <a:schemeClr val="tx1"/>
                </a:solidFill>
                <a:effectLst/>
                <a:latin typeface="Arial"/>
                <a:ea typeface="Arial"/>
                <a:cs typeface="Arial"/>
                <a:sym typeface="Arial"/>
              </a:rPr>
              <a:t>tomorrow, tell you to find me a bag of chocolate chips, and you’d be able to do that in two minutes or less because of the way a grocery store is labelled and organized. You’d go look for the sign that says “baking”, and they’d be right there, along with the flour and sugar and everything else you’d need to make cookies. You want to think in the same way about your records storage. If we have a new person start tomorrow, I should be able to say “hey, can you go find the memo about last year’s annual</a:t>
            </a:r>
            <a:r>
              <a:rPr lang="en-US" sz="1100" b="0" i="0" u="none" strike="noStrike" kern="1200" cap="none" baseline="0" dirty="0">
                <a:solidFill>
                  <a:schemeClr val="tx1"/>
                </a:solidFill>
                <a:effectLst/>
                <a:latin typeface="Arial"/>
                <a:ea typeface="Arial"/>
                <a:cs typeface="Arial"/>
                <a:sym typeface="Arial"/>
              </a:rPr>
              <a:t> conference</a:t>
            </a:r>
            <a:r>
              <a:rPr lang="en-US" sz="1100" b="0" i="0" u="none" strike="noStrike" kern="1200" cap="none" dirty="0">
                <a:solidFill>
                  <a:schemeClr val="tx1"/>
                </a:solidFill>
                <a:effectLst/>
                <a:latin typeface="Arial"/>
                <a:ea typeface="Arial"/>
                <a:cs typeface="Arial"/>
                <a:sym typeface="Arial"/>
              </a:rPr>
              <a:t> on the drive?” and they should be able to find it easily, because the place where we keep memos is clearly labeled. People have a tendency to either store everything on the “name drive”, the “My Documents” folder of their computer – where no one else has access to it, including possible successors – or, if they use the shared drive, it ends up cluttered with individual files named things like “Katie’s Docs”. You can’t tell what’s in a folder with a name like that! We really urge folks to move away from that – you want all your division members to be able to access the same files so you don’t have 20 versions of the same thing, and you want them organized in a way that’s immediately obvious and navigable.</a:t>
            </a:r>
            <a:endParaRPr lang="en-US" b="0" dirty="0">
              <a:effectLst/>
            </a:endParaRPr>
          </a:p>
          <a:p>
            <a:endParaRPr lang="en-US" dirty="0"/>
          </a:p>
        </p:txBody>
      </p:sp>
    </p:spTree>
    <p:extLst>
      <p:ext uri="{BB962C8B-B14F-4D97-AF65-F5344CB8AC3E}">
        <p14:creationId xmlns:p14="http://schemas.microsoft.com/office/powerpoint/2010/main" val="31642217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indent="0">
              <a:buNone/>
            </a:pPr>
            <a:r>
              <a:rPr lang="en-US" altLang="en-US" b="1" baseline="0" dirty="0">
                <a:ea typeface="ＭＳ Ｐゴシック" panose="020B0600070205080204" pitchFamily="34" charset="-128"/>
              </a:rPr>
              <a:t>This is the landing page for records management on the LVA web site.  </a:t>
            </a:r>
          </a:p>
          <a:p>
            <a:pPr marL="139700" indent="0">
              <a:buNone/>
            </a:pPr>
            <a:endParaRPr lang="en-US" sz="1100" b="1" i="0" u="none" strike="noStrike" cap="none" baseline="0" dirty="0">
              <a:solidFill>
                <a:srgbClr val="000000"/>
              </a:solidFill>
              <a:effectLst/>
              <a:latin typeface="Arial"/>
              <a:ea typeface="ＭＳ Ｐゴシック" panose="020B0600070205080204" pitchFamily="34" charset="-128"/>
              <a:cs typeface="Arial"/>
              <a:sym typeface="Arial"/>
            </a:endParaRPr>
          </a:p>
          <a:p>
            <a:pPr marL="139700" indent="0">
              <a:buNone/>
            </a:pPr>
            <a:r>
              <a:rPr lang="en-US" sz="1100" b="0" i="0" u="none" strike="noStrike" cap="none" baseline="0" dirty="0">
                <a:solidFill>
                  <a:srgbClr val="000000"/>
                </a:solidFill>
                <a:effectLst/>
                <a:latin typeface="Arial"/>
                <a:ea typeface="ＭＳ Ｐゴシック" panose="020B0600070205080204" pitchFamily="34" charset="-128"/>
                <a:cs typeface="Arial"/>
                <a:sym typeface="Arial"/>
              </a:rPr>
              <a:t>I’d like to call attention to Contacts, Retention Schedules, Forms, Tip Sheets, and the Guide to the VPRA.  </a:t>
            </a:r>
            <a:endParaRPr lang="en-US" sz="1100" b="0" i="0" u="none" strike="noStrike" cap="none" dirty="0">
              <a:solidFill>
                <a:srgbClr val="000000"/>
              </a:solidFill>
              <a:effectLst/>
              <a:latin typeface="Arial"/>
              <a:ea typeface="Arial"/>
              <a:cs typeface="Arial"/>
              <a:sym typeface="Arial"/>
            </a:endParaRPr>
          </a:p>
          <a:p>
            <a:endParaRPr lang="en-US" dirty="0"/>
          </a:p>
        </p:txBody>
      </p:sp>
    </p:spTree>
    <p:extLst>
      <p:ext uri="{BB962C8B-B14F-4D97-AF65-F5344CB8AC3E}">
        <p14:creationId xmlns:p14="http://schemas.microsoft.com/office/powerpoint/2010/main" val="2896808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And to close</a:t>
            </a:r>
            <a:r>
              <a:rPr lang="en-US" baseline="0" dirty="0"/>
              <a:t> out today, a few points to take away. </a:t>
            </a:r>
            <a:endParaRPr lang="en-US" dirty="0"/>
          </a:p>
        </p:txBody>
      </p:sp>
    </p:spTree>
    <p:extLst>
      <p:ext uri="{BB962C8B-B14F-4D97-AF65-F5344CB8AC3E}">
        <p14:creationId xmlns:p14="http://schemas.microsoft.com/office/powerpoint/2010/main" val="5227000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317500" algn="l" defTabSz="914400" rtl="0" eaLnBrk="1" fontAlgn="auto" latinLnBrk="0" hangingPunct="1">
              <a:lnSpc>
                <a:spcPct val="100000"/>
              </a:lnSpc>
              <a:spcBef>
                <a:spcPts val="0"/>
              </a:spcBef>
              <a:spcAft>
                <a:spcPts val="0"/>
              </a:spcAft>
              <a:buClr>
                <a:srgbClr val="000000"/>
              </a:buClr>
              <a:buSzPts val="1400"/>
              <a:buFont typeface="Arial"/>
              <a:buChar char="●"/>
              <a:tabLst/>
              <a:defRPr/>
            </a:pPr>
            <a:r>
              <a:rPr lang="en-US" dirty="0"/>
              <a:t>I said at the very beginning, that we want</a:t>
            </a:r>
            <a:r>
              <a:rPr lang="en-US" baseline="0" dirty="0"/>
              <a:t> you to destroy records as they become eligible. The vast majority of people hold onto records for too long, because it’s like a security blanket. Maybe you’ll need those records down the road? But you are just creating a problem for your future self or for those who come after you. </a:t>
            </a:r>
          </a:p>
          <a:p>
            <a:endParaRPr lang="en-US" dirty="0"/>
          </a:p>
          <a:p>
            <a:r>
              <a:rPr lang="en-US" dirty="0"/>
              <a:t>Almost</a:t>
            </a:r>
            <a:r>
              <a:rPr lang="en-US" baseline="0" dirty="0"/>
              <a:t> nobody destroys records too soon. </a:t>
            </a:r>
          </a:p>
          <a:p>
            <a:endParaRPr lang="en-US" dirty="0"/>
          </a:p>
        </p:txBody>
      </p:sp>
    </p:spTree>
    <p:extLst>
      <p:ext uri="{BB962C8B-B14F-4D97-AF65-F5344CB8AC3E}">
        <p14:creationId xmlns:p14="http://schemas.microsoft.com/office/powerpoint/2010/main" val="114452421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We don’t do this to catch bad guys, or to be the Records Police and catch people who are nefariously destroying records to cover a crime.</a:t>
            </a:r>
          </a:p>
          <a:p>
            <a:pPr marL="139700" indent="0">
              <a:buNone/>
            </a:pPr>
            <a:endParaRPr lang="en-US" baseline="0"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We are trying to help the person who followed the schedule, destroyed the records after their retention period was over, and then their boss or someone else asks</a:t>
            </a:r>
            <a:r>
              <a:rPr lang="en-US" baseline="0" dirty="0"/>
              <a:t> them “why don’t we have this?” If you follow the schedule as put forth by the LVA, and there is a problem, then it’s our problem, not yours. </a:t>
            </a:r>
            <a:endParaRPr lang="en-US" dirty="0"/>
          </a:p>
          <a:p>
            <a:pPr marL="13970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aseline="0" dirty="0"/>
              <a:t>If you don’t follow the schedule… that’s when you get into trouble. So we are here to help!</a:t>
            </a:r>
            <a:endParaRPr lang="en-US" dirty="0"/>
          </a:p>
        </p:txBody>
      </p:sp>
      <p:sp>
        <p:nvSpPr>
          <p:cNvPr id="4" name="Slide Number Placeholder 3"/>
          <p:cNvSpPr>
            <a:spLocks noGrp="1"/>
          </p:cNvSpPr>
          <p:nvPr>
            <p:ph type="sldNum" sz="quarter" idx="10"/>
          </p:nvPr>
        </p:nvSpPr>
        <p:spPr/>
        <p:txBody>
          <a:bodyPr/>
          <a:lstStyle/>
          <a:p>
            <a:pPr>
              <a:defRPr/>
            </a:pPr>
            <a:fld id="{A6102342-67D9-4C9E-9F17-7A9A9AA5285A}" type="slidenum">
              <a:rPr lang="en-US" altLang="en-US" smtClean="0"/>
              <a:pPr>
                <a:defRPr/>
              </a:pPr>
              <a:t>24</a:t>
            </a:fld>
            <a:endParaRPr lang="en-US" altLang="en-US" dirty="0"/>
          </a:p>
        </p:txBody>
      </p:sp>
    </p:spTree>
    <p:extLst>
      <p:ext uri="{BB962C8B-B14F-4D97-AF65-F5344CB8AC3E}">
        <p14:creationId xmlns:p14="http://schemas.microsoft.com/office/powerpoint/2010/main" val="10607228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526289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5f391192_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 name="Google Shape;165;g35f391192_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algn="ctr">
              <a:buFont typeface="Arial" panose="020B0604020202020204" pitchFamily="34" charset="0"/>
              <a:buNone/>
            </a:pPr>
            <a:r>
              <a:rPr lang="en-US" altLang="en-US" sz="1100" dirty="0">
                <a:solidFill>
                  <a:schemeClr val="bg1"/>
                </a:solidFill>
                <a:latin typeface="Century Gothic" panose="020B0502020202020204" pitchFamily="34" charset="0"/>
                <a:ea typeface="ＭＳ Ｐゴシック" panose="020B0600070205080204" pitchFamily="34" charset="-128"/>
              </a:rPr>
              <a:t>I’ll leave you with my contact information…all forms and schedules, as well as additional resources, are available on the LVA website. </a:t>
            </a:r>
          </a:p>
          <a:p>
            <a:pPr algn="ctr">
              <a:buFont typeface="Arial" panose="020B0604020202020204" pitchFamily="34" charset="0"/>
              <a:buNone/>
            </a:pPr>
            <a:endParaRPr lang="en-US" altLang="en-US" sz="1100" dirty="0">
              <a:solidFill>
                <a:schemeClr val="bg1"/>
              </a:solidFill>
              <a:latin typeface="Century Gothic" panose="020B0502020202020204" pitchFamily="34" charset="0"/>
              <a:ea typeface="ＭＳ Ｐゴシック" panose="020B0600070205080204" pitchFamily="34" charset="-128"/>
            </a:endParaRPr>
          </a:p>
          <a:p>
            <a:pPr algn="ctr">
              <a:buFont typeface="Arial" panose="020B0604020202020204" pitchFamily="34" charset="0"/>
              <a:buNone/>
            </a:pPr>
            <a:r>
              <a:rPr lang="en-US" altLang="en-US" sz="1100" dirty="0">
                <a:solidFill>
                  <a:schemeClr val="bg1"/>
                </a:solidFill>
                <a:latin typeface="Century Gothic" panose="020B0502020202020204" pitchFamily="34" charset="0"/>
                <a:ea typeface="ＭＳ Ｐゴシック" panose="020B0600070205080204" pitchFamily="34" charset="-128"/>
              </a:rPr>
              <a:t>Questions? </a:t>
            </a:r>
            <a:endParaRPr lang="en-US" altLang="en-US" dirty="0">
              <a:solidFill>
                <a:srgbClr val="47DFFF"/>
              </a:solidFill>
              <a:latin typeface="Century Gothic" panose="020B0502020202020204" pitchFamily="34" charset="0"/>
              <a:ea typeface="ＭＳ Ｐゴシック" panose="020B0600070205080204" pitchFamily="34" charset="-128"/>
            </a:endParaRPr>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4"/>
        <p:cNvGrpSpPr/>
        <p:nvPr/>
      </p:nvGrpSpPr>
      <p:grpSpPr>
        <a:xfrm>
          <a:off x="0" y="0"/>
          <a:ext cx="0" cy="0"/>
          <a:chOff x="0" y="0"/>
          <a:chExt cx="0" cy="0"/>
        </a:xfrm>
      </p:grpSpPr>
      <p:sp>
        <p:nvSpPr>
          <p:cNvPr id="505" name="Google Shape;505;gc234826ef4_0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6" name="Google Shape;506;gc234826ef4_0_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Records management is the systematic control of records</a:t>
            </a:r>
            <a:r>
              <a:rPr lang="en-US" sz="1100" b="0" i="0" u="none" strike="noStrike" kern="1200" cap="none" baseline="0" dirty="0">
                <a:solidFill>
                  <a:schemeClr val="tx1"/>
                </a:solidFill>
                <a:effectLst/>
                <a:latin typeface="Arial"/>
                <a:ea typeface="Arial"/>
                <a:cs typeface="Arial"/>
                <a:sym typeface="Arial"/>
              </a:rPr>
              <a:t> throughout their entire “lifespan” – beginning with c</a:t>
            </a:r>
            <a:r>
              <a:rPr lang="en-US" sz="1100" b="0" i="0" u="none" strike="noStrike" kern="1200" cap="none" dirty="0">
                <a:solidFill>
                  <a:schemeClr val="tx1"/>
                </a:solidFill>
                <a:effectLst/>
                <a:latin typeface="Arial"/>
                <a:ea typeface="Arial"/>
                <a:cs typeface="Arial"/>
                <a:sym typeface="Arial"/>
              </a:rPr>
              <a:t>reation; then a period of active use; then once those records aren’t being referenced on a regular basis, they are retained as inactive records for</a:t>
            </a:r>
            <a:r>
              <a:rPr lang="en-US" sz="1100" b="0" i="0" u="none" strike="noStrike" kern="1200" cap="none" baseline="0" dirty="0">
                <a:solidFill>
                  <a:schemeClr val="tx1"/>
                </a:solidFill>
                <a:effectLst/>
                <a:latin typeface="Arial"/>
                <a:ea typeface="Arial"/>
                <a:cs typeface="Arial"/>
                <a:sym typeface="Arial"/>
              </a:rPr>
              <a:t> a defined time period; and then finally comes disposition. Disposition sounds like it means destruction, but really it’s the final destination of the records or the final action taken upon them, whether that be destruction or transfer to an archives for permanent preservation. </a:t>
            </a:r>
            <a:endParaRPr lang="en-US"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35f391192_0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35f391192_02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You’ve got a brief definition of what records management is. Why should you practice records management? </a:t>
            </a:r>
            <a:endParaRPr lang="en-US" b="0" dirty="0">
              <a:effectLst/>
            </a:endParaRPr>
          </a:p>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760410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First of all, it’s the law! As a public official whose</a:t>
            </a:r>
            <a:r>
              <a:rPr lang="en-US" sz="1100" b="0" i="0" u="none" strike="noStrike" kern="1200" cap="none" baseline="0" dirty="0">
                <a:solidFill>
                  <a:schemeClr val="tx1"/>
                </a:solidFill>
                <a:effectLst/>
                <a:latin typeface="Arial"/>
                <a:ea typeface="Arial"/>
                <a:cs typeface="Arial"/>
                <a:sym typeface="Arial"/>
              </a:rPr>
              <a:t> salary is paid by public funds, the records you create are public records. </a:t>
            </a:r>
            <a:r>
              <a:rPr lang="en-US" sz="1100" b="0" i="0" u="none" strike="noStrike" kern="1200" cap="none" dirty="0">
                <a:solidFill>
                  <a:schemeClr val="tx1"/>
                </a:solidFill>
                <a:effectLst/>
                <a:latin typeface="Arial"/>
                <a:ea typeface="Arial"/>
                <a:cs typeface="Arial"/>
                <a:sym typeface="Arial"/>
              </a:rPr>
              <a:t>Anything a public official produces in the course of their duties is a public record - because that’s work paid for with public money.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effectLst/>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effectLst/>
            </a:endParaRPr>
          </a:p>
        </p:txBody>
      </p:sp>
    </p:spTree>
    <p:extLst>
      <p:ext uri="{BB962C8B-B14F-4D97-AF65-F5344CB8AC3E}">
        <p14:creationId xmlns:p14="http://schemas.microsoft.com/office/powerpoint/2010/main" val="2362241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Rot="1" noChangeAspect="1" noTextEdit="1"/>
          </p:cNvSpPr>
          <p:nvPr>
            <p:ph type="sldImg"/>
          </p:nvPr>
        </p:nvSpPr>
        <p:spPr>
          <a:xfrm>
            <a:off x="381000" y="685800"/>
            <a:ext cx="6096000" cy="3429000"/>
          </a:xfrm>
          <a:noFill/>
          <a:extLst>
            <a:ext uri="{909E8E84-426E-40DD-AFC4-6F175D3DCCD1}">
              <a14:hiddenFill xmlns:a14="http://schemas.microsoft.com/office/drawing/2010/main">
                <a:solidFill>
                  <a:srgbClr val="FFFFFF"/>
                </a:solidFill>
              </a14:hiddenFill>
            </a:ext>
          </a:extLst>
        </p:spPr>
      </p:sp>
      <p:sp>
        <p:nvSpPr>
          <p:cNvPr id="21507" name="Rectangle 3"/>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139700" indent="0">
              <a:buNone/>
            </a:pPr>
            <a:r>
              <a:rPr lang="en-US" altLang="en-US" dirty="0">
                <a:solidFill>
                  <a:srgbClr val="FFFFFF"/>
                </a:solidFill>
                <a:latin typeface="Century Gothic" panose="020B0502020202020204" pitchFamily="34" charset="0"/>
                <a:ea typeface="ＭＳ Ｐゴシック" panose="020B0600070205080204" pitchFamily="34" charset="-128"/>
              </a:rPr>
              <a:t>The Virginia</a:t>
            </a:r>
            <a:r>
              <a:rPr lang="en-US" altLang="en-US" baseline="0" dirty="0">
                <a:solidFill>
                  <a:srgbClr val="FFFFFF"/>
                </a:solidFill>
                <a:latin typeface="Century Gothic" panose="020B0502020202020204" pitchFamily="34" charset="0"/>
                <a:ea typeface="ＭＳ Ｐゴシック" panose="020B0600070205080204" pitchFamily="34" charset="-128"/>
              </a:rPr>
              <a:t> Public Records Act</a:t>
            </a:r>
            <a:r>
              <a:rPr lang="en-US" altLang="en-US" dirty="0">
                <a:solidFill>
                  <a:srgbClr val="FFFFFF"/>
                </a:solidFill>
                <a:latin typeface="Century Gothic" panose="020B0502020202020204" pitchFamily="34" charset="0"/>
                <a:ea typeface="ＭＳ Ｐゴシック" panose="020B0600070205080204" pitchFamily="34" charset="-128"/>
              </a:rPr>
              <a:t> establishes the LVA’s authority over records management.  These are the three basic duties of every public agency</a:t>
            </a:r>
            <a:r>
              <a:rPr lang="en-US" altLang="en-US" baseline="0" dirty="0">
                <a:solidFill>
                  <a:srgbClr val="FFFFFF"/>
                </a:solidFill>
                <a:latin typeface="Century Gothic" panose="020B0502020202020204" pitchFamily="34" charset="0"/>
                <a:ea typeface="ＭＳ Ｐゴシック" panose="020B0600070205080204" pitchFamily="34" charset="-128"/>
              </a:rPr>
              <a:t> under the VPRA.</a:t>
            </a:r>
            <a:endParaRPr lang="en-US" altLang="en-US" dirty="0">
              <a:solidFill>
                <a:srgbClr val="FFFFFF"/>
              </a:solidFill>
              <a:latin typeface="Century Gothic" panose="020B0502020202020204" pitchFamily="34" charset="0"/>
              <a:ea typeface="ＭＳ Ｐゴシック" panose="020B0600070205080204" pitchFamily="34" charset="-128"/>
            </a:endParaRPr>
          </a:p>
          <a:p>
            <a:pPr marL="139700" indent="0">
              <a:buNone/>
            </a:pPr>
            <a:endParaRPr lang="en-US" altLang="en-US" dirty="0">
              <a:solidFill>
                <a:srgbClr val="FFFFFF"/>
              </a:solidFill>
              <a:latin typeface="Century Gothic" panose="020B0502020202020204" pitchFamily="34" charset="0"/>
              <a:ea typeface="ＭＳ Ｐゴシック" panose="020B0600070205080204" pitchFamily="34" charset="-128"/>
            </a:endParaRPr>
          </a:p>
          <a:p>
            <a:r>
              <a:rPr lang="en-US" altLang="en-US" dirty="0">
                <a:ea typeface="ＭＳ Ｐゴシック" panose="020B0600070205080204" pitchFamily="34" charset="-128"/>
              </a:rPr>
              <a:t>Each agency must </a:t>
            </a:r>
            <a:r>
              <a:rPr lang="en-US" altLang="en-US" b="1" dirty="0">
                <a:ea typeface="ＭＳ Ｐゴシック" panose="020B0600070205080204" pitchFamily="34" charset="-128"/>
              </a:rPr>
              <a:t>designate at least one</a:t>
            </a:r>
            <a:r>
              <a:rPr lang="en-US" altLang="en-US" dirty="0">
                <a:ea typeface="ＭＳ Ｐゴシック" panose="020B0600070205080204" pitchFamily="34" charset="-128"/>
              </a:rPr>
              <a:t> records officer to serve as a liaison to the LVA on matters of records management</a:t>
            </a:r>
            <a:r>
              <a:rPr lang="en-US" altLang="en-US" baseline="0" dirty="0">
                <a:ea typeface="ＭＳ Ｐゴシック" panose="020B0600070205080204" pitchFamily="34" charset="-128"/>
              </a:rPr>
              <a:t> </a:t>
            </a:r>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Each agency must establish and maintain an active, economical, and efficient</a:t>
            </a:r>
            <a:r>
              <a:rPr lang="en-US" altLang="en-US" baseline="0" dirty="0">
                <a:ea typeface="ＭＳ Ｐゴシック" panose="020B0600070205080204" pitchFamily="34" charset="-128"/>
              </a:rPr>
              <a:t> records management</a:t>
            </a:r>
            <a:r>
              <a:rPr lang="en-US" altLang="en-US" dirty="0">
                <a:ea typeface="ＭＳ Ｐゴシック" panose="020B0600070205080204" pitchFamily="34" charset="-128"/>
              </a:rPr>
              <a:t> program</a:t>
            </a:r>
            <a:r>
              <a:rPr lang="en-US" altLang="en-US" baseline="0" dirty="0">
                <a:ea typeface="ＭＳ Ｐゴシック" panose="020B0600070205080204" pitchFamily="34" charset="-128"/>
              </a:rPr>
              <a:t> which ensures</a:t>
            </a:r>
            <a:r>
              <a:rPr lang="en-US" altLang="en-US" dirty="0">
                <a:ea typeface="ＭＳ Ｐゴシック" panose="020B0600070205080204" pitchFamily="34" charset="-128"/>
              </a:rPr>
              <a:t> that the</a:t>
            </a:r>
            <a:r>
              <a:rPr lang="en-US" altLang="en-US" baseline="0" dirty="0">
                <a:ea typeface="ＭＳ Ｐゴシック" panose="020B0600070205080204" pitchFamily="34" charset="-128"/>
              </a:rPr>
              <a:t> agency’s</a:t>
            </a:r>
            <a:r>
              <a:rPr lang="en-US" altLang="en-US" dirty="0">
                <a:ea typeface="ＭＳ Ｐゴシック" panose="020B0600070205080204" pitchFamily="34" charset="-128"/>
              </a:rPr>
              <a:t> public records are preserved and remain accessible throughout their lifecycle</a:t>
            </a:r>
          </a:p>
          <a:p>
            <a:endParaRPr lang="en-US" altLang="en-US" dirty="0">
              <a:ea typeface="ＭＳ Ｐゴシック" panose="020B0600070205080204" pitchFamily="34" charset="-128"/>
            </a:endParaRPr>
          </a:p>
          <a:p>
            <a:r>
              <a:rPr lang="en-US" altLang="en-US" dirty="0">
                <a:ea typeface="ＭＳ Ｐゴシック" panose="020B0600070205080204" pitchFamily="34" charset="-128"/>
              </a:rPr>
              <a:t>Agencies may not</a:t>
            </a:r>
            <a:r>
              <a:rPr lang="en-US" altLang="en-US" baseline="0" dirty="0">
                <a:ea typeface="ＭＳ Ｐゴシック" panose="020B0600070205080204" pitchFamily="34" charset="-128"/>
              </a:rPr>
              <a:t> d</a:t>
            </a:r>
            <a:r>
              <a:rPr lang="en-US" altLang="en-US" dirty="0">
                <a:ea typeface="ＭＳ Ｐゴシック" panose="020B0600070205080204" pitchFamily="34" charset="-128"/>
              </a:rPr>
              <a:t>estroy or dispose of a public record unless (</a:t>
            </a:r>
            <a:r>
              <a:rPr lang="en-US" altLang="en-US" dirty="0" err="1">
                <a:ea typeface="ＭＳ Ｐゴシック" panose="020B0600070205080204" pitchFamily="34" charset="-128"/>
              </a:rPr>
              <a:t>i</a:t>
            </a:r>
            <a:r>
              <a:rPr lang="en-US" altLang="en-US" dirty="0">
                <a:ea typeface="ＭＳ Ｐゴシック" panose="020B0600070205080204" pitchFamily="34" charset="-128"/>
              </a:rPr>
              <a:t>) the record appears on an approved records retention schedule, the</a:t>
            </a:r>
            <a:r>
              <a:rPr lang="en-US" altLang="en-US" baseline="0" dirty="0">
                <a:ea typeface="ＭＳ Ｐゴシック" panose="020B0600070205080204" pitchFamily="34" charset="-128"/>
              </a:rPr>
              <a:t> </a:t>
            </a:r>
            <a:r>
              <a:rPr lang="en-US" altLang="en-US" dirty="0">
                <a:ea typeface="ＭＳ Ｐゴシック" panose="020B0600070205080204" pitchFamily="34" charset="-128"/>
              </a:rPr>
              <a:t>record's retention period has been</a:t>
            </a:r>
            <a:r>
              <a:rPr lang="en-US" altLang="en-US" baseline="0" dirty="0">
                <a:ea typeface="ＭＳ Ｐゴシック" panose="020B0600070205080204" pitchFamily="34" charset="-128"/>
              </a:rPr>
              <a:t> fulfilled, and </a:t>
            </a:r>
            <a:r>
              <a:rPr lang="en-US" altLang="en-US" dirty="0">
                <a:ea typeface="ＭＳ Ｐゴシック" panose="020B0600070205080204" pitchFamily="34" charset="-128"/>
              </a:rPr>
              <a:t>(ii) a certificate of records destruction</a:t>
            </a:r>
            <a:r>
              <a:rPr lang="en-US" altLang="en-US" baseline="0" dirty="0">
                <a:ea typeface="ＭＳ Ｐゴシック" panose="020B0600070205080204" pitchFamily="34" charset="-128"/>
              </a:rPr>
              <a:t> </a:t>
            </a:r>
            <a:r>
              <a:rPr lang="en-US" altLang="en-US" dirty="0">
                <a:ea typeface="ＭＳ Ｐゴシック" panose="020B0600070205080204" pitchFamily="34" charset="-128"/>
              </a:rPr>
              <a:t>has been completed and approved by the agency's designated records officer</a:t>
            </a: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a:p>
            <a:endParaRPr lang="en-US" altLang="en-US" dirty="0">
              <a:ea typeface="ＭＳ Ｐゴシック" panose="020B0600070205080204" pitchFamily="34" charset="-128"/>
            </a:endParaRPr>
          </a:p>
        </p:txBody>
      </p:sp>
    </p:spTree>
    <p:extLst>
      <p:ext uri="{BB962C8B-B14F-4D97-AF65-F5344CB8AC3E}">
        <p14:creationId xmlns:p14="http://schemas.microsoft.com/office/powerpoint/2010/main" val="399984346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US" altLang="en-US" baseline="0" dirty="0">
                <a:ea typeface="ＭＳ Ｐゴシック" panose="020B0600070205080204" pitchFamily="34" charset="-128"/>
              </a:rPr>
              <a:t>Another reason to practice records management is that it makes your life easier and increases efficiency for your agency. </a:t>
            </a:r>
            <a:r>
              <a:rPr lang="en-US" sz="1100" b="0" i="0" u="none" strike="noStrike" kern="1200" cap="none" dirty="0">
                <a:solidFill>
                  <a:schemeClr val="tx1"/>
                </a:solidFill>
                <a:effectLst/>
                <a:latin typeface="Arial"/>
                <a:ea typeface="Arial"/>
                <a:cs typeface="Arial"/>
                <a:sym typeface="Arial"/>
              </a:rPr>
              <a:t>I know it sounds weird to hear the folks at the archives say this, but we </a:t>
            </a:r>
            <a:r>
              <a:rPr lang="en-US" sz="1100" b="0" i="1" u="none" strike="noStrike" kern="1200" cap="none" dirty="0">
                <a:solidFill>
                  <a:schemeClr val="tx1"/>
                </a:solidFill>
                <a:effectLst/>
                <a:latin typeface="Arial"/>
                <a:ea typeface="Arial"/>
                <a:cs typeface="Arial"/>
                <a:sym typeface="Arial"/>
              </a:rPr>
              <a:t>want </a:t>
            </a:r>
            <a:r>
              <a:rPr lang="en-US" sz="1100" b="0" i="0" u="none" strike="noStrike" kern="1200" cap="none" dirty="0">
                <a:solidFill>
                  <a:schemeClr val="tx1"/>
                </a:solidFill>
                <a:effectLst/>
                <a:latin typeface="Arial"/>
                <a:ea typeface="Arial"/>
                <a:cs typeface="Arial"/>
                <a:sym typeface="Arial"/>
              </a:rPr>
              <a:t>you to get rid of stuff as it becomes eligible. </a:t>
            </a:r>
            <a:r>
              <a:rPr lang="en-US" altLang="en-US" baseline="0" dirty="0">
                <a:ea typeface="ＭＳ Ｐゴシック" panose="020B0600070205080204" pitchFamily="34" charset="-128"/>
              </a:rPr>
              <a:t>When you’re looking for a needle in a haystack, you want the haystack to be as small as possible to reduce the burdens of time and cost. </a:t>
            </a:r>
          </a:p>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endParaRPr lang="en-US" altLang="en-US" baseline="0" dirty="0">
              <a:ea typeface="ＭＳ Ｐゴシック" panose="020B0600070205080204" pitchFamily="34" charset="-128"/>
            </a:endParaRPr>
          </a:p>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r>
              <a:rPr lang="en-US" dirty="0"/>
              <a:t>If </a:t>
            </a:r>
            <a:r>
              <a:rPr lang="en-US" baseline="0" dirty="0"/>
              <a:t>there’s an open records request, audit, lawsuit, etc. and the haystack is so big and disorganized that you are unable to produce the records required, not only is that a bad look, but it is a disservice to the public that we serve as public officials. </a:t>
            </a:r>
            <a:endParaRPr lang="en-US" dirty="0"/>
          </a:p>
          <a:p>
            <a:pPr marL="139700" marR="0" lvl="0" indent="0" algn="l" defTabSz="914400" rtl="0" eaLnBrk="1" fontAlgn="auto" latinLnBrk="0" hangingPunct="1">
              <a:lnSpc>
                <a:spcPct val="100000"/>
              </a:lnSpc>
              <a:spcBef>
                <a:spcPct val="0"/>
              </a:spcBef>
              <a:spcAft>
                <a:spcPts val="0"/>
              </a:spcAft>
              <a:buClr>
                <a:srgbClr val="000000"/>
              </a:buClr>
              <a:buSzPts val="1400"/>
              <a:buFont typeface="Arial"/>
              <a:buNone/>
              <a:tabLst/>
              <a:defRPr/>
            </a:pPr>
            <a:endParaRPr lang="en-US" altLang="en-US" baseline="0" dirty="0">
              <a:ea typeface="ＭＳ Ｐゴシック" panose="020B0600070205080204" pitchFamily="34" charset="-128"/>
            </a:endParaRPr>
          </a:p>
          <a:p>
            <a:pPr marL="139700" indent="0" eaLnBrk="1" hangingPunct="1">
              <a:spcBef>
                <a:spcPct val="0"/>
              </a:spcBef>
              <a:buNone/>
            </a:pPr>
            <a:endParaRPr lang="en-US" altLang="en-US" baseline="0" dirty="0">
              <a:ea typeface="ＭＳ Ｐゴシック" panose="020B0600070205080204" pitchFamily="34" charset="-128"/>
            </a:endParaRPr>
          </a:p>
        </p:txBody>
      </p:sp>
    </p:spTree>
    <p:extLst>
      <p:ext uri="{BB962C8B-B14F-4D97-AF65-F5344CB8AC3E}">
        <p14:creationId xmlns:p14="http://schemas.microsoft.com/office/powerpoint/2010/main" val="21039733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g35ed75ccf_0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3" name="Google Shape;203;g35ed75ccf_0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Additionally, those who come after you will thank you. I don’t know if it’s just me, but everywhere I’ve worked</a:t>
            </a:r>
            <a:r>
              <a:rPr lang="en-US" sz="1100" b="0" i="0" u="none" strike="noStrike" kern="1200" cap="none" baseline="0" dirty="0">
                <a:solidFill>
                  <a:schemeClr val="tx1"/>
                </a:solidFill>
                <a:effectLst/>
                <a:latin typeface="Arial"/>
                <a:ea typeface="Arial"/>
                <a:cs typeface="Arial"/>
                <a:sym typeface="Arial"/>
              </a:rPr>
              <a:t> there has been one person or a handful of people who have been there forever and who have a wealth of institutional knowledge floating in their brain. If those people move on without creating records that document that knowledge, or just leave their records in disarray, that institutional knowledge is lost.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980405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6" name="Google Shape;186;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sz="1100" b="0" i="0" u="none" strike="noStrike" kern="1200" cap="none" dirty="0">
                <a:solidFill>
                  <a:schemeClr val="tx1"/>
                </a:solidFill>
                <a:effectLst/>
                <a:latin typeface="Arial"/>
                <a:ea typeface="Arial"/>
                <a:cs typeface="Arial"/>
                <a:sym typeface="Arial"/>
              </a:rPr>
              <a:t>Storage space costs money, whether that’s for paper records or electronic. Every bit of space</a:t>
            </a:r>
            <a:r>
              <a:rPr lang="en-US" sz="1100" b="0" i="0" u="none" strike="noStrike" kern="1200" cap="none" baseline="0" dirty="0">
                <a:solidFill>
                  <a:schemeClr val="tx1"/>
                </a:solidFill>
                <a:effectLst/>
                <a:latin typeface="Arial"/>
                <a:ea typeface="Arial"/>
                <a:cs typeface="Arial"/>
                <a:sym typeface="Arial"/>
              </a:rPr>
              <a:t> counts - </a:t>
            </a:r>
            <a:r>
              <a:rPr lang="en-US" sz="1100" b="0" i="0" u="none" strike="noStrike" kern="1200" cap="none" dirty="0">
                <a:solidFill>
                  <a:schemeClr val="tx1"/>
                </a:solidFill>
                <a:effectLst/>
                <a:latin typeface="Arial"/>
                <a:ea typeface="Arial"/>
                <a:cs typeface="Arial"/>
                <a:sym typeface="Arial"/>
              </a:rPr>
              <a:t>If you have an average-sized filing cabinet</a:t>
            </a:r>
            <a:r>
              <a:rPr lang="en-US" sz="1100" b="0" i="0" u="none" strike="noStrike" kern="1200" cap="none" baseline="0" dirty="0">
                <a:solidFill>
                  <a:schemeClr val="tx1"/>
                </a:solidFill>
                <a:effectLst/>
                <a:latin typeface="Arial"/>
                <a:ea typeface="Arial"/>
                <a:cs typeface="Arial"/>
                <a:sym typeface="Arial"/>
              </a:rPr>
              <a:t> - </a:t>
            </a:r>
            <a:endParaRPr lang="en-US" sz="1100" b="0" i="0" u="none" strike="noStrike" kern="1200" cap="none" dirty="0">
              <a:solidFill>
                <a:schemeClr val="tx1"/>
              </a:solidFill>
              <a:effectLst/>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sz="1100" b="0" i="0" u="none" strike="noStrike" kern="1200" cap="none" dirty="0">
              <a:solidFill>
                <a:schemeClr val="tx1"/>
              </a:solidFill>
              <a:effectLst/>
              <a:latin typeface="Arial"/>
              <a:cs typeface="Arial"/>
              <a:sym typeface="Arial"/>
            </a:endParaRPr>
          </a:p>
          <a:p>
            <a:pPr marL="457200" marR="0" lvl="0" indent="-317500" algn="l" defTabSz="914400" rtl="0" eaLnBrk="1" fontAlgn="auto" latinLnBrk="0" hangingPunct="1">
              <a:lnSpc>
                <a:spcPct val="100000"/>
              </a:lnSpc>
              <a:spcBef>
                <a:spcPct val="0"/>
              </a:spcBef>
              <a:spcAft>
                <a:spcPts val="0"/>
              </a:spcAft>
              <a:buClr>
                <a:srgbClr val="000000"/>
              </a:buClr>
              <a:buSzPts val="1400"/>
              <a:buFont typeface="Arial"/>
              <a:buChar char="●"/>
              <a:tabLst/>
              <a:defRPr/>
            </a:pPr>
            <a:r>
              <a:rPr lang="en-US" altLang="en-US" dirty="0">
                <a:ea typeface="ＭＳ Ｐゴシック" panose="020B0600070205080204" pitchFamily="34" charset="-128"/>
              </a:rPr>
              <a:t>Must leave 2 feet of passable space per fire code, so you can’t fill the whole room up</a:t>
            </a:r>
          </a:p>
          <a:p>
            <a:pPr eaLnBrk="1" hangingPunct="1">
              <a:spcBef>
                <a:spcPct val="0"/>
              </a:spcBef>
            </a:pPr>
            <a:r>
              <a:rPr lang="en-US" altLang="en-US" dirty="0">
                <a:ea typeface="ＭＳ Ｐゴシック" panose="020B0600070205080204" pitchFamily="34" charset="-128"/>
              </a:rPr>
              <a:t>That requires 14.5 square feet of storage</a:t>
            </a:r>
          </a:p>
          <a:p>
            <a:pPr eaLnBrk="1" hangingPunct="1">
              <a:spcBef>
                <a:spcPct val="0"/>
              </a:spcBef>
            </a:pPr>
            <a:r>
              <a:rPr lang="en-US" altLang="en-US" dirty="0">
                <a:ea typeface="ＭＳ Ｐゴシック" panose="020B0600070205080204" pitchFamily="34" charset="-128"/>
              </a:rPr>
              <a:t>That storage, times office rental costs of $20/square foot, means storing one filing cabinet in office costs $290.00/month</a:t>
            </a:r>
          </a:p>
          <a:p>
            <a:pPr marL="457200" marR="0" lvl="0" indent="-317500" algn="l" defTabSz="914400" rtl="0" eaLnBrk="1" fontAlgn="auto" latinLnBrk="0" hangingPunct="1">
              <a:lnSpc>
                <a:spcPct val="100000"/>
              </a:lnSpc>
              <a:spcBef>
                <a:spcPct val="0"/>
              </a:spcBef>
              <a:spcAft>
                <a:spcPts val="0"/>
              </a:spcAft>
              <a:buClr>
                <a:srgbClr val="000000"/>
              </a:buClr>
              <a:buSzPts val="1400"/>
              <a:buFont typeface="Arial"/>
              <a:buChar char="●"/>
              <a:tabLst/>
              <a:defRPr/>
            </a:pPr>
            <a:r>
              <a:rPr lang="en-US" altLang="en-US" b="1" dirty="0">
                <a:ea typeface="ＭＳ Ｐゴシック" panose="020B0600070205080204" pitchFamily="34" charset="-128"/>
              </a:rPr>
              <a:t>This</a:t>
            </a:r>
            <a:r>
              <a:rPr lang="en-US" altLang="en-US" b="1" baseline="0" dirty="0">
                <a:ea typeface="ＭＳ Ｐゴシック" panose="020B0600070205080204" pitchFamily="34" charset="-128"/>
              </a:rPr>
              <a:t> slide shouldn’t be taken to mean, “Get rid of all the file cabinets.”  </a:t>
            </a:r>
            <a:r>
              <a:rPr lang="en-US" altLang="en-US" b="0" baseline="0" dirty="0">
                <a:ea typeface="ＭＳ Ｐゴシック" panose="020B0600070205080204" pitchFamily="34" charset="-128"/>
              </a:rPr>
              <a:t>It’s meant to illustrate that the amount of records you keep has a cost associated with it. </a:t>
            </a:r>
            <a:endParaRPr lang="en-US" dirty="0"/>
          </a:p>
          <a:p>
            <a:pPr marL="0" lvl="0" indent="0" algn="l" rtl="0">
              <a:spcBef>
                <a:spcPts val="0"/>
              </a:spcBef>
              <a:spcAft>
                <a:spcPts val="0"/>
              </a:spcAft>
              <a:buNone/>
            </a:pP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7684419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xml"/></Relationships>
</file>

<file path=ppt/slideLayouts/_rels/slideLayout1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blipFill>
          <a:blip r:embed="rId2">
            <a:alphaModFix/>
          </a:blip>
          <a:stretch>
            <a:fillRect/>
          </a:stretch>
        </a:blipFill>
        <a:effectLst/>
      </p:bgPr>
    </p:bg>
    <p:spTree>
      <p:nvGrpSpPr>
        <p:cNvPr id="1" name="Shape 9"/>
        <p:cNvGrpSpPr/>
        <p:nvPr/>
      </p:nvGrpSpPr>
      <p:grpSpPr>
        <a:xfrm>
          <a:off x="0" y="0"/>
          <a:ext cx="0" cy="0"/>
          <a:chOff x="0" y="0"/>
          <a:chExt cx="0" cy="0"/>
        </a:xfrm>
      </p:grpSpPr>
      <p:sp>
        <p:nvSpPr>
          <p:cNvPr id="10" name="Google Shape;10;p2"/>
          <p:cNvSpPr/>
          <p:nvPr/>
        </p:nvSpPr>
        <p:spPr>
          <a:xfrm>
            <a:off x="1592400" y="-407850"/>
            <a:ext cx="5959200" cy="5959200"/>
          </a:xfrm>
          <a:prstGeom prst="ellipse">
            <a:avLst/>
          </a:prstGeom>
          <a:solidFill>
            <a:srgbClr val="000000">
              <a:alpha val="265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1" name="Google Shape;11;p2"/>
          <p:cNvGrpSpPr/>
          <p:nvPr/>
        </p:nvGrpSpPr>
        <p:grpSpPr>
          <a:xfrm>
            <a:off x="501210" y="175873"/>
            <a:ext cx="2451351" cy="2451351"/>
            <a:chOff x="6680825" y="2549350"/>
            <a:chExt cx="1539600" cy="1539600"/>
          </a:xfrm>
        </p:grpSpPr>
        <p:sp>
          <p:nvSpPr>
            <p:cNvPr id="12" name="Google Shape;12;p2"/>
            <p:cNvSpPr/>
            <p:nvPr/>
          </p:nvSpPr>
          <p:spPr>
            <a:xfrm>
              <a:off x="6825669" y="2694194"/>
              <a:ext cx="1249800" cy="1249800"/>
            </a:xfrm>
            <a:prstGeom prst="ellipse">
              <a:avLst/>
            </a:prstGeom>
            <a:solidFill>
              <a:srgbClr val="000000">
                <a:alpha val="188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a:off x="6894850" y="2763375"/>
              <a:ext cx="1111200" cy="11112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a:off x="6680825" y="2549350"/>
              <a:ext cx="1539600" cy="1539600"/>
            </a:xfrm>
            <a:prstGeom prst="donut">
              <a:avLst>
                <a:gd name="adj" fmla="val 495"/>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5" name="Google Shape;15;p2"/>
          <p:cNvGrpSpPr/>
          <p:nvPr/>
        </p:nvGrpSpPr>
        <p:grpSpPr>
          <a:xfrm>
            <a:off x="6427669" y="2502633"/>
            <a:ext cx="2324700" cy="2324700"/>
            <a:chOff x="-474900" y="321200"/>
            <a:chExt cx="2324700" cy="2324700"/>
          </a:xfrm>
        </p:grpSpPr>
        <p:sp>
          <p:nvSpPr>
            <p:cNvPr id="16" name="Google Shape;16;p2"/>
            <p:cNvSpPr/>
            <p:nvPr/>
          </p:nvSpPr>
          <p:spPr>
            <a:xfrm>
              <a:off x="-474900" y="321200"/>
              <a:ext cx="2324700" cy="23247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p2"/>
            <p:cNvSpPr/>
            <p:nvPr/>
          </p:nvSpPr>
          <p:spPr>
            <a:xfrm>
              <a:off x="120725" y="916825"/>
              <a:ext cx="1133400" cy="11334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8;p2"/>
            <p:cNvSpPr/>
            <p:nvPr/>
          </p:nvSpPr>
          <p:spPr>
            <a:xfrm>
              <a:off x="-137125" y="658975"/>
              <a:ext cx="1649100" cy="16491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a:off x="313650" y="1109750"/>
              <a:ext cx="747600" cy="747600"/>
            </a:xfrm>
            <a:prstGeom prst="ellipse">
              <a:avLst/>
            </a:prstGeom>
            <a:no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0" name="Google Shape;20;p2"/>
          <p:cNvSpPr txBox="1">
            <a:spLocks noGrp="1"/>
          </p:cNvSpPr>
          <p:nvPr>
            <p:ph type="ctrTitle"/>
          </p:nvPr>
        </p:nvSpPr>
        <p:spPr>
          <a:xfrm>
            <a:off x="2211600" y="1991850"/>
            <a:ext cx="4720800" cy="1159800"/>
          </a:xfrm>
          <a:prstGeom prst="rect">
            <a:avLst/>
          </a:prstGeom>
          <a:effectLst>
            <a:outerShdw blurRad="85725" dist="19050" dir="5400000" algn="bl" rotWithShape="0">
              <a:srgbClr val="000000">
                <a:alpha val="10000"/>
              </a:srgbClr>
            </a:outerShdw>
          </a:effectLst>
        </p:spPr>
        <p:txBody>
          <a:bodyPr spcFirstLastPara="1" wrap="square" lIns="91425" tIns="91425" rIns="91425" bIns="91425" anchor="ctr" anchorCtr="0">
            <a:noAutofit/>
          </a:bodyPr>
          <a:lstStyle>
            <a:lvl1pPr lvl="0" algn="ctr">
              <a:spcBef>
                <a:spcPts val="0"/>
              </a:spcBef>
              <a:spcAft>
                <a:spcPts val="0"/>
              </a:spcAft>
              <a:buClr>
                <a:srgbClr val="FFFFFF"/>
              </a:buClr>
              <a:buSzPts val="5200"/>
              <a:buNone/>
              <a:defRPr sz="5200">
                <a:solidFill>
                  <a:srgbClr val="FFFFFF"/>
                </a:solidFill>
                <a:latin typeface="Arial" panose="020B0604020202020204" pitchFamily="34" charset="0"/>
                <a:cs typeface="Arial" panose="020B0604020202020204" pitchFamily="34" charset="0"/>
              </a:defRPr>
            </a:lvl1pPr>
            <a:lvl2pPr lvl="1" algn="ctr">
              <a:spcBef>
                <a:spcPts val="0"/>
              </a:spcBef>
              <a:spcAft>
                <a:spcPts val="0"/>
              </a:spcAft>
              <a:buClr>
                <a:srgbClr val="FFFFFF"/>
              </a:buClr>
              <a:buSzPts val="5200"/>
              <a:buNone/>
              <a:defRPr sz="5200">
                <a:solidFill>
                  <a:srgbClr val="FFFFFF"/>
                </a:solidFill>
              </a:defRPr>
            </a:lvl2pPr>
            <a:lvl3pPr lvl="2" algn="ctr">
              <a:spcBef>
                <a:spcPts val="0"/>
              </a:spcBef>
              <a:spcAft>
                <a:spcPts val="0"/>
              </a:spcAft>
              <a:buClr>
                <a:srgbClr val="FFFFFF"/>
              </a:buClr>
              <a:buSzPts val="5200"/>
              <a:buNone/>
              <a:defRPr sz="5200">
                <a:solidFill>
                  <a:srgbClr val="FFFFFF"/>
                </a:solidFill>
              </a:defRPr>
            </a:lvl3pPr>
            <a:lvl4pPr lvl="3" algn="ctr">
              <a:spcBef>
                <a:spcPts val="0"/>
              </a:spcBef>
              <a:spcAft>
                <a:spcPts val="0"/>
              </a:spcAft>
              <a:buClr>
                <a:srgbClr val="FFFFFF"/>
              </a:buClr>
              <a:buSzPts val="5200"/>
              <a:buNone/>
              <a:defRPr sz="5200">
                <a:solidFill>
                  <a:srgbClr val="FFFFFF"/>
                </a:solidFill>
              </a:defRPr>
            </a:lvl4pPr>
            <a:lvl5pPr lvl="4" algn="ctr">
              <a:spcBef>
                <a:spcPts val="0"/>
              </a:spcBef>
              <a:spcAft>
                <a:spcPts val="0"/>
              </a:spcAft>
              <a:buClr>
                <a:srgbClr val="FFFFFF"/>
              </a:buClr>
              <a:buSzPts val="5200"/>
              <a:buNone/>
              <a:defRPr sz="5200">
                <a:solidFill>
                  <a:srgbClr val="FFFFFF"/>
                </a:solidFill>
              </a:defRPr>
            </a:lvl5pPr>
            <a:lvl6pPr lvl="5" algn="ctr">
              <a:spcBef>
                <a:spcPts val="0"/>
              </a:spcBef>
              <a:spcAft>
                <a:spcPts val="0"/>
              </a:spcAft>
              <a:buClr>
                <a:srgbClr val="FFFFFF"/>
              </a:buClr>
              <a:buSzPts val="5200"/>
              <a:buNone/>
              <a:defRPr sz="5200">
                <a:solidFill>
                  <a:srgbClr val="FFFFFF"/>
                </a:solidFill>
              </a:defRPr>
            </a:lvl6pPr>
            <a:lvl7pPr lvl="6" algn="ctr">
              <a:spcBef>
                <a:spcPts val="0"/>
              </a:spcBef>
              <a:spcAft>
                <a:spcPts val="0"/>
              </a:spcAft>
              <a:buClr>
                <a:srgbClr val="FFFFFF"/>
              </a:buClr>
              <a:buSzPts val="5200"/>
              <a:buNone/>
              <a:defRPr sz="5200">
                <a:solidFill>
                  <a:srgbClr val="FFFFFF"/>
                </a:solidFill>
              </a:defRPr>
            </a:lvl7pPr>
            <a:lvl8pPr lvl="7" algn="ctr">
              <a:spcBef>
                <a:spcPts val="0"/>
              </a:spcBef>
              <a:spcAft>
                <a:spcPts val="0"/>
              </a:spcAft>
              <a:buClr>
                <a:srgbClr val="FFFFFF"/>
              </a:buClr>
              <a:buSzPts val="5200"/>
              <a:buNone/>
              <a:defRPr sz="5200">
                <a:solidFill>
                  <a:srgbClr val="FFFFFF"/>
                </a:solidFill>
              </a:defRPr>
            </a:lvl8pPr>
            <a:lvl9pPr lvl="8" algn="ctr">
              <a:spcBef>
                <a:spcPts val="0"/>
              </a:spcBef>
              <a:spcAft>
                <a:spcPts val="0"/>
              </a:spcAft>
              <a:buClr>
                <a:srgbClr val="FFFFFF"/>
              </a:buClr>
              <a:buSzPts val="5200"/>
              <a:buNone/>
              <a:defRPr sz="5200">
                <a:solidFill>
                  <a:srgbClr val="FFFFFF"/>
                </a:solidFill>
              </a:defRPr>
            </a:lvl9pPr>
          </a:lstStyle>
          <a:p>
            <a:endParaRPr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Large Image Borderless">
    <p:spTree>
      <p:nvGrpSpPr>
        <p:cNvPr id="1" name=""/>
        <p:cNvGrpSpPr/>
        <p:nvPr/>
      </p:nvGrpSpPr>
      <p:grpSpPr>
        <a:xfrm>
          <a:off x="0" y="0"/>
          <a:ext cx="0" cy="0"/>
          <a:chOff x="0" y="0"/>
          <a:chExt cx="0" cy="0"/>
        </a:xfrm>
      </p:grpSpPr>
      <p:sp>
        <p:nvSpPr>
          <p:cNvPr id="4" name="Rectangle 7"/>
          <p:cNvSpPr>
            <a:spLocks noChangeArrowheads="1"/>
          </p:cNvSpPr>
          <p:nvPr userDrawn="1"/>
        </p:nvSpPr>
        <p:spPr bwMode="auto">
          <a:xfrm>
            <a:off x="0" y="0"/>
            <a:ext cx="9144000" cy="5143500"/>
          </a:xfrm>
          <a:prstGeom prst="rect">
            <a:avLst/>
          </a:prstGeom>
          <a:solidFill>
            <a:srgbClr val="2C2C2C">
              <a:alpha val="91763"/>
            </a:srgbClr>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68574" tIns="34287" rIns="68574" bIns="34287"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sp>
        <p:nvSpPr>
          <p:cNvPr id="27" name="Title 5"/>
          <p:cNvSpPr>
            <a:spLocks noGrp="1"/>
          </p:cNvSpPr>
          <p:nvPr>
            <p:ph type="title"/>
          </p:nvPr>
        </p:nvSpPr>
        <p:spPr>
          <a:xfrm>
            <a:off x="650448" y="110858"/>
            <a:ext cx="7869298" cy="577051"/>
          </a:xfrm>
          <a:noFill/>
        </p:spPr>
        <p:txBody>
          <a:bodyPr rtlCol="0">
            <a:spAutoFit/>
          </a:bodyPr>
          <a:lstStyle>
            <a:lvl1pPr marL="0" algn="l" defTabSz="685800" rtl="0" eaLnBrk="1" latinLnBrk="0" hangingPunct="1">
              <a:defRPr lang="en-US" sz="2550" kern="1200" baseline="0" dirty="0" smtClean="0">
                <a:solidFill>
                  <a:schemeClr val="bg1"/>
                </a:solidFill>
                <a:latin typeface="Arial" pitchFamily="50" charset="0"/>
                <a:ea typeface="+mn-ea"/>
                <a:cs typeface="+mn-cs"/>
              </a:defRPr>
            </a:lvl1pPr>
          </a:lstStyle>
          <a:p>
            <a:r>
              <a:rPr lang="en-US" dirty="0"/>
              <a:t>Click to edit Master title style</a:t>
            </a:r>
          </a:p>
        </p:txBody>
      </p:sp>
      <p:sp>
        <p:nvSpPr>
          <p:cNvPr id="30" name="Picture Placeholder 29"/>
          <p:cNvSpPr>
            <a:spLocks noGrp="1"/>
          </p:cNvSpPr>
          <p:nvPr>
            <p:ph type="pic" sz="quarter" idx="11"/>
          </p:nvPr>
        </p:nvSpPr>
        <p:spPr>
          <a:xfrm>
            <a:off x="316524" y="857250"/>
            <a:ext cx="8510954" cy="4075052"/>
          </a:xfrm>
          <a:solidFill>
            <a:schemeClr val="bg1"/>
          </a:solidFill>
        </p:spPr>
        <p:txBody>
          <a:bodyPr lIns="91440" tIns="45720" rIns="91440" bIns="45720" rtlCol="0" anchor="ctr">
            <a:normAutofit/>
          </a:bodyPr>
          <a:lstStyle>
            <a:lvl1pPr algn="ctr">
              <a:buNone/>
              <a:defRPr sz="1350">
                <a:latin typeface="Arial" panose="020B0604020202020204" pitchFamily="34" charset="0"/>
                <a:cs typeface="Arial" panose="020B0604020202020204" pitchFamily="34" charset="0"/>
              </a:defRPr>
            </a:lvl1pPr>
          </a:lstStyle>
          <a:p>
            <a:pPr lvl="0"/>
            <a:r>
              <a:rPr lang="en-US" noProof="0" dirty="0"/>
              <a:t>Click icon to add picture</a:t>
            </a:r>
          </a:p>
        </p:txBody>
      </p:sp>
    </p:spTree>
    <p:extLst>
      <p:ext uri="{BB962C8B-B14F-4D97-AF65-F5344CB8AC3E}">
        <p14:creationId xmlns:p14="http://schemas.microsoft.com/office/powerpoint/2010/main" val="2489498626"/>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Full">
    <p:spTree>
      <p:nvGrpSpPr>
        <p:cNvPr id="1" name=""/>
        <p:cNvGrpSpPr/>
        <p:nvPr/>
      </p:nvGrpSpPr>
      <p:grpSpPr>
        <a:xfrm>
          <a:off x="0" y="0"/>
          <a:ext cx="0" cy="0"/>
          <a:chOff x="0" y="0"/>
          <a:chExt cx="0" cy="0"/>
        </a:xfrm>
      </p:grpSpPr>
      <p:sp>
        <p:nvSpPr>
          <p:cNvPr id="4" name="Rectangle 3"/>
          <p:cNvSpPr>
            <a:spLocks noChangeArrowheads="1"/>
          </p:cNvSpPr>
          <p:nvPr userDrawn="1"/>
        </p:nvSpPr>
        <p:spPr bwMode="auto">
          <a:xfrm>
            <a:off x="0" y="0"/>
            <a:ext cx="9144000" cy="5143500"/>
          </a:xfrm>
          <a:prstGeom prst="rect">
            <a:avLst/>
          </a:prstGeom>
          <a:solidFill>
            <a:srgbClr val="333333"/>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68574" tIns="34287" rIns="68574" bIns="34287"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grpSp>
        <p:nvGrpSpPr>
          <p:cNvPr id="5" name="Group 16"/>
          <p:cNvGrpSpPr>
            <a:grpSpLocks/>
          </p:cNvGrpSpPr>
          <p:nvPr userDrawn="1">
            <p:custDataLst>
              <p:tags r:id="rId1"/>
            </p:custDataLst>
          </p:nvPr>
        </p:nvGrpSpPr>
        <p:grpSpPr bwMode="auto">
          <a:xfrm>
            <a:off x="508000" y="4877991"/>
            <a:ext cx="8128000" cy="138113"/>
            <a:chOff x="447773" y="6504495"/>
            <a:chExt cx="8127476" cy="183823"/>
          </a:xfrm>
        </p:grpSpPr>
        <p:sp>
          <p:nvSpPr>
            <p:cNvPr id="7" name="Rounded Rectangle 17"/>
            <p:cNvSpPr>
              <a:spLocks noChangeArrowheads="1"/>
            </p:cNvSpPr>
            <p:nvPr/>
          </p:nvSpPr>
          <p:spPr bwMode="auto">
            <a:xfrm>
              <a:off x="447773" y="6504495"/>
              <a:ext cx="1342938" cy="183823"/>
            </a:xfrm>
            <a:prstGeom prst="roundRect">
              <a:avLst>
                <a:gd name="adj" fmla="val 16667"/>
              </a:avLst>
            </a:prstGeom>
            <a:solidFill>
              <a:schemeClr val="accent1"/>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2" tIns="45716" rIns="91432" bIns="45716"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sp>
          <p:nvSpPr>
            <p:cNvPr id="8" name="Rounded Rectangle 18"/>
            <p:cNvSpPr>
              <a:spLocks noChangeArrowheads="1"/>
            </p:cNvSpPr>
            <p:nvPr/>
          </p:nvSpPr>
          <p:spPr bwMode="auto">
            <a:xfrm>
              <a:off x="3840042" y="6504495"/>
              <a:ext cx="1342938" cy="183823"/>
            </a:xfrm>
            <a:prstGeom prst="roundRect">
              <a:avLst>
                <a:gd name="adj" fmla="val 16667"/>
              </a:avLst>
            </a:prstGeom>
            <a:solidFill>
              <a:srgbClr val="00A8CB"/>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2" tIns="45716" rIns="91432" bIns="45716"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sp>
          <p:nvSpPr>
            <p:cNvPr id="9" name="Rounded Rectangle 19"/>
            <p:cNvSpPr>
              <a:spLocks noChangeArrowheads="1"/>
            </p:cNvSpPr>
            <p:nvPr/>
          </p:nvSpPr>
          <p:spPr bwMode="auto">
            <a:xfrm>
              <a:off x="2143114" y="6504495"/>
              <a:ext cx="1344526" cy="183823"/>
            </a:xfrm>
            <a:prstGeom prst="roundRect">
              <a:avLst>
                <a:gd name="adj" fmla="val 16667"/>
              </a:avLst>
            </a:prstGeom>
            <a:solidFill>
              <a:srgbClr val="781D7E"/>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2" tIns="45716" rIns="91432" bIns="45716"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sp>
          <p:nvSpPr>
            <p:cNvPr id="10" name="Rounded Rectangle 20"/>
            <p:cNvSpPr>
              <a:spLocks noChangeArrowheads="1"/>
            </p:cNvSpPr>
            <p:nvPr/>
          </p:nvSpPr>
          <p:spPr bwMode="auto">
            <a:xfrm>
              <a:off x="5535383" y="6504495"/>
              <a:ext cx="1344525" cy="183823"/>
            </a:xfrm>
            <a:prstGeom prst="roundRect">
              <a:avLst>
                <a:gd name="adj" fmla="val 16667"/>
              </a:avLst>
            </a:prstGeom>
            <a:solidFill>
              <a:srgbClr val="F58025"/>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2" tIns="45716" rIns="91432" bIns="45716"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sp>
          <p:nvSpPr>
            <p:cNvPr id="11" name="Rounded Rectangle 21"/>
            <p:cNvSpPr>
              <a:spLocks noChangeArrowheads="1"/>
            </p:cNvSpPr>
            <p:nvPr/>
          </p:nvSpPr>
          <p:spPr bwMode="auto">
            <a:xfrm>
              <a:off x="7232311" y="6504495"/>
              <a:ext cx="1342938" cy="183823"/>
            </a:xfrm>
            <a:prstGeom prst="roundRect">
              <a:avLst>
                <a:gd name="adj" fmla="val 16667"/>
              </a:avLst>
            </a:prstGeom>
            <a:solidFill>
              <a:schemeClr val="accent2"/>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2" tIns="45716" rIns="91432" bIns="45716"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grpSp>
      <p:sp>
        <p:nvSpPr>
          <p:cNvPr id="6" name="Title 5"/>
          <p:cNvSpPr>
            <a:spLocks noGrp="1"/>
          </p:cNvSpPr>
          <p:nvPr>
            <p:ph type="title"/>
          </p:nvPr>
        </p:nvSpPr>
        <p:spPr>
          <a:xfrm>
            <a:off x="650448" y="110858"/>
            <a:ext cx="7869298" cy="577051"/>
          </a:xfrm>
          <a:noFill/>
        </p:spPr>
        <p:txBody>
          <a:bodyPr rtlCol="0">
            <a:spAutoFit/>
          </a:bodyPr>
          <a:lstStyle>
            <a:lvl1pPr marL="0" algn="l" defTabSz="685800" rtl="0" eaLnBrk="1" latinLnBrk="0" hangingPunct="1">
              <a:defRPr lang="en-US" sz="2550" kern="1200" baseline="0" dirty="0" smtClean="0">
                <a:solidFill>
                  <a:schemeClr val="bg1"/>
                </a:solidFill>
                <a:latin typeface="Arial" pitchFamily="50" charset="0"/>
                <a:ea typeface="+mn-ea"/>
                <a:cs typeface="+mn-cs"/>
              </a:defRPr>
            </a:lvl1pPr>
          </a:lstStyle>
          <a:p>
            <a:r>
              <a:rPr lang="en-US" dirty="0"/>
              <a:t>Click to edit Master title style</a:t>
            </a:r>
          </a:p>
        </p:txBody>
      </p:sp>
      <p:sp>
        <p:nvSpPr>
          <p:cNvPr id="27" name="Text Placeholder 26"/>
          <p:cNvSpPr>
            <a:spLocks noGrp="1"/>
          </p:cNvSpPr>
          <p:nvPr>
            <p:ph type="body" sz="quarter" idx="10"/>
          </p:nvPr>
        </p:nvSpPr>
        <p:spPr>
          <a:xfrm>
            <a:off x="953675" y="1047553"/>
            <a:ext cx="7258340" cy="538579"/>
          </a:xfrm>
          <a:noFill/>
        </p:spPr>
        <p:txBody>
          <a:bodyPr rtlCol="0">
            <a:spAutoFit/>
          </a:bodyPr>
          <a:lstStyle>
            <a:lvl1pPr marL="0" algn="l" defTabSz="685800" rtl="0" eaLnBrk="1" latinLnBrk="0" hangingPunct="1">
              <a:buNone/>
              <a:defRPr lang="en-US" sz="1800" kern="1200" smtClean="0">
                <a:solidFill>
                  <a:schemeClr val="bg1"/>
                </a:solidFill>
                <a:latin typeface="Arial" pitchFamily="50" charset="0"/>
                <a:ea typeface="+mn-ea"/>
                <a:cs typeface="+mn-cs"/>
              </a:defRPr>
            </a:lvl1pPr>
            <a:lvl2pPr marL="0" algn="l" defTabSz="685800" rtl="0" eaLnBrk="1" latinLnBrk="0" hangingPunct="1">
              <a:buNone/>
              <a:defRPr lang="en-US" sz="1800" kern="1200" smtClean="0">
                <a:solidFill>
                  <a:schemeClr val="bg1"/>
                </a:solidFill>
                <a:latin typeface="Arial" pitchFamily="50" charset="0"/>
                <a:ea typeface="+mn-ea"/>
                <a:cs typeface="+mn-cs"/>
              </a:defRPr>
            </a:lvl2pPr>
            <a:lvl3pPr marL="0" algn="l" defTabSz="685800" rtl="0" eaLnBrk="1" latinLnBrk="0" hangingPunct="1">
              <a:buNone/>
              <a:defRPr lang="en-US" sz="1800" kern="1200" smtClean="0">
                <a:solidFill>
                  <a:schemeClr val="bg1"/>
                </a:solidFill>
                <a:latin typeface="Arial" pitchFamily="50" charset="0"/>
                <a:ea typeface="+mn-ea"/>
                <a:cs typeface="+mn-cs"/>
              </a:defRPr>
            </a:lvl3pPr>
            <a:lvl4pPr marL="0" algn="l" defTabSz="685800" rtl="0" eaLnBrk="1" latinLnBrk="0" hangingPunct="1">
              <a:buNone/>
              <a:defRPr lang="en-US" sz="1800" kern="1200" smtClean="0">
                <a:solidFill>
                  <a:schemeClr val="bg1"/>
                </a:solidFill>
                <a:latin typeface="Arial" pitchFamily="50" charset="0"/>
                <a:ea typeface="+mn-ea"/>
                <a:cs typeface="+mn-cs"/>
              </a:defRPr>
            </a:lvl4pPr>
            <a:lvl5pPr marL="0" algn="l" defTabSz="685800" rtl="0" eaLnBrk="1" latinLnBrk="0" hangingPunct="1">
              <a:buNone/>
              <a:defRPr lang="en-US" sz="1800" kern="1200" dirty="0" smtClean="0">
                <a:solidFill>
                  <a:schemeClr val="bg1"/>
                </a:solidFill>
                <a:latin typeface="Arial" pitchFamily="50"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978061618"/>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Split H">
    <p:spTree>
      <p:nvGrpSpPr>
        <p:cNvPr id="1" name=""/>
        <p:cNvGrpSpPr/>
        <p:nvPr/>
      </p:nvGrpSpPr>
      <p:grpSpPr>
        <a:xfrm>
          <a:off x="0" y="0"/>
          <a:ext cx="0" cy="0"/>
          <a:chOff x="0" y="0"/>
          <a:chExt cx="0" cy="0"/>
        </a:xfrm>
      </p:grpSpPr>
      <p:sp>
        <p:nvSpPr>
          <p:cNvPr id="5" name="Rectangle 4"/>
          <p:cNvSpPr>
            <a:spLocks noChangeArrowheads="1"/>
          </p:cNvSpPr>
          <p:nvPr userDrawn="1"/>
        </p:nvSpPr>
        <p:spPr bwMode="auto">
          <a:xfrm>
            <a:off x="0" y="0"/>
            <a:ext cx="9144000" cy="5143500"/>
          </a:xfrm>
          <a:prstGeom prst="rect">
            <a:avLst/>
          </a:prstGeom>
          <a:solidFill>
            <a:srgbClr val="333333"/>
          </a:solidFill>
          <a:ln>
            <a:noFill/>
          </a:ln>
          <a:extLst>
            <a:ext uri="{91240B29-F687-4F45-9708-019B960494DF}">
              <a14:hiddenLine xmlns:a14="http://schemas.microsoft.com/office/drawing/2010/main" w="25400" algn="ctr">
                <a:solidFill>
                  <a:srgbClr val="000000"/>
                </a:solidFill>
                <a:miter lim="800000"/>
                <a:headEnd/>
                <a:tailEnd/>
              </a14:hiddenLine>
            </a:ext>
          </a:extLst>
        </p:spPr>
        <p:txBody>
          <a:bodyPr lIns="68574" tIns="34287" rIns="68574" bIns="34287"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grpSp>
        <p:nvGrpSpPr>
          <p:cNvPr id="7" name="Group 16"/>
          <p:cNvGrpSpPr>
            <a:grpSpLocks/>
          </p:cNvGrpSpPr>
          <p:nvPr userDrawn="1">
            <p:custDataLst>
              <p:tags r:id="rId1"/>
            </p:custDataLst>
          </p:nvPr>
        </p:nvGrpSpPr>
        <p:grpSpPr bwMode="auto">
          <a:xfrm>
            <a:off x="508000" y="4877991"/>
            <a:ext cx="8128000" cy="138113"/>
            <a:chOff x="447773" y="6504495"/>
            <a:chExt cx="8127476" cy="183823"/>
          </a:xfrm>
        </p:grpSpPr>
        <p:sp>
          <p:nvSpPr>
            <p:cNvPr id="8" name="Rounded Rectangle 17"/>
            <p:cNvSpPr>
              <a:spLocks noChangeArrowheads="1"/>
            </p:cNvSpPr>
            <p:nvPr/>
          </p:nvSpPr>
          <p:spPr bwMode="auto">
            <a:xfrm>
              <a:off x="447773" y="6504495"/>
              <a:ext cx="1342938" cy="183823"/>
            </a:xfrm>
            <a:prstGeom prst="roundRect">
              <a:avLst>
                <a:gd name="adj" fmla="val 16667"/>
              </a:avLst>
            </a:prstGeom>
            <a:solidFill>
              <a:schemeClr val="accent1"/>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2" tIns="45716" rIns="91432" bIns="45716"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sp>
          <p:nvSpPr>
            <p:cNvPr id="9" name="Rounded Rectangle 18"/>
            <p:cNvSpPr>
              <a:spLocks noChangeArrowheads="1"/>
            </p:cNvSpPr>
            <p:nvPr/>
          </p:nvSpPr>
          <p:spPr bwMode="auto">
            <a:xfrm>
              <a:off x="3840042" y="6504495"/>
              <a:ext cx="1342938" cy="183823"/>
            </a:xfrm>
            <a:prstGeom prst="roundRect">
              <a:avLst>
                <a:gd name="adj" fmla="val 16667"/>
              </a:avLst>
            </a:prstGeom>
            <a:solidFill>
              <a:srgbClr val="00A8CB"/>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2" tIns="45716" rIns="91432" bIns="45716"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sp>
          <p:nvSpPr>
            <p:cNvPr id="10" name="Rounded Rectangle 19"/>
            <p:cNvSpPr>
              <a:spLocks noChangeArrowheads="1"/>
            </p:cNvSpPr>
            <p:nvPr/>
          </p:nvSpPr>
          <p:spPr bwMode="auto">
            <a:xfrm>
              <a:off x="2143114" y="6504495"/>
              <a:ext cx="1344526" cy="183823"/>
            </a:xfrm>
            <a:prstGeom prst="roundRect">
              <a:avLst>
                <a:gd name="adj" fmla="val 16667"/>
              </a:avLst>
            </a:prstGeom>
            <a:solidFill>
              <a:srgbClr val="781D7E"/>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2" tIns="45716" rIns="91432" bIns="45716"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sp>
          <p:nvSpPr>
            <p:cNvPr id="11" name="Rounded Rectangle 20"/>
            <p:cNvSpPr>
              <a:spLocks noChangeArrowheads="1"/>
            </p:cNvSpPr>
            <p:nvPr/>
          </p:nvSpPr>
          <p:spPr bwMode="auto">
            <a:xfrm>
              <a:off x="5535383" y="6504495"/>
              <a:ext cx="1344525" cy="183823"/>
            </a:xfrm>
            <a:prstGeom prst="roundRect">
              <a:avLst>
                <a:gd name="adj" fmla="val 16667"/>
              </a:avLst>
            </a:prstGeom>
            <a:solidFill>
              <a:srgbClr val="F58025"/>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2" tIns="45716" rIns="91432" bIns="45716"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sp>
          <p:nvSpPr>
            <p:cNvPr id="12" name="Rounded Rectangle 21"/>
            <p:cNvSpPr>
              <a:spLocks noChangeArrowheads="1"/>
            </p:cNvSpPr>
            <p:nvPr/>
          </p:nvSpPr>
          <p:spPr bwMode="auto">
            <a:xfrm>
              <a:off x="7232311" y="6504495"/>
              <a:ext cx="1342938" cy="183823"/>
            </a:xfrm>
            <a:prstGeom prst="roundRect">
              <a:avLst>
                <a:gd name="adj" fmla="val 16667"/>
              </a:avLst>
            </a:prstGeom>
            <a:solidFill>
              <a:schemeClr val="accent2"/>
            </a:solidFill>
            <a:ln>
              <a:noFill/>
            </a:ln>
            <a:extLst>
              <a:ext uri="{91240B29-F687-4F45-9708-019B960494DF}">
                <a14:hiddenLine xmlns:a14="http://schemas.microsoft.com/office/drawing/2010/main" w="25400" algn="ctr">
                  <a:solidFill>
                    <a:srgbClr val="000000"/>
                  </a:solidFill>
                  <a:round/>
                  <a:headEnd/>
                  <a:tailEnd/>
                </a14:hiddenLine>
              </a:ext>
            </a:extLst>
          </p:spPr>
          <p:txBody>
            <a:bodyPr lIns="91432" tIns="45716" rIns="91432" bIns="45716" anchor="ctr"/>
            <a:lstStyle>
              <a:lvl1pPr eaLnBrk="0" hangingPunct="0">
                <a:defRPr i="1">
                  <a:solidFill>
                    <a:schemeClr val="tx1"/>
                  </a:solidFill>
                  <a:latin typeface="Arial" charset="0"/>
                  <a:ea typeface="ＭＳ Ｐゴシック" pitchFamily="34" charset="-128"/>
                </a:defRPr>
              </a:lvl1pPr>
              <a:lvl2pPr marL="742950" indent="-285750" eaLnBrk="0" hangingPunct="0">
                <a:defRPr i="1">
                  <a:solidFill>
                    <a:schemeClr val="tx1"/>
                  </a:solidFill>
                  <a:latin typeface="Arial" charset="0"/>
                  <a:ea typeface="ＭＳ Ｐゴシック" pitchFamily="34" charset="-128"/>
                </a:defRPr>
              </a:lvl2pPr>
              <a:lvl3pPr marL="1143000" indent="-228600" eaLnBrk="0" hangingPunct="0">
                <a:defRPr i="1">
                  <a:solidFill>
                    <a:schemeClr val="tx1"/>
                  </a:solidFill>
                  <a:latin typeface="Arial" charset="0"/>
                  <a:ea typeface="ＭＳ Ｐゴシック" pitchFamily="34" charset="-128"/>
                </a:defRPr>
              </a:lvl3pPr>
              <a:lvl4pPr marL="1600200" indent="-228600" eaLnBrk="0" hangingPunct="0">
                <a:defRPr i="1">
                  <a:solidFill>
                    <a:schemeClr val="tx1"/>
                  </a:solidFill>
                  <a:latin typeface="Arial" charset="0"/>
                  <a:ea typeface="ＭＳ Ｐゴシック" pitchFamily="34" charset="-128"/>
                </a:defRPr>
              </a:lvl4pPr>
              <a:lvl5pPr marL="2057400" indent="-228600" eaLnBrk="0" hangingPunct="0">
                <a:defRPr i="1">
                  <a:solidFill>
                    <a:schemeClr val="tx1"/>
                  </a:solidFill>
                  <a:latin typeface="Arial" charset="0"/>
                  <a:ea typeface="ＭＳ Ｐゴシック" pitchFamily="34" charset="-128"/>
                </a:defRPr>
              </a:lvl5pPr>
              <a:lvl6pPr marL="2514600" indent="-228600" eaLnBrk="0" fontAlgn="base" hangingPunct="0">
                <a:spcBef>
                  <a:spcPct val="0"/>
                </a:spcBef>
                <a:spcAft>
                  <a:spcPct val="0"/>
                </a:spcAft>
                <a:defRPr i="1">
                  <a:solidFill>
                    <a:schemeClr val="tx1"/>
                  </a:solidFill>
                  <a:latin typeface="Arial" charset="0"/>
                  <a:ea typeface="ＭＳ Ｐゴシック" pitchFamily="34" charset="-128"/>
                </a:defRPr>
              </a:lvl6pPr>
              <a:lvl7pPr marL="2971800" indent="-228600" eaLnBrk="0" fontAlgn="base" hangingPunct="0">
                <a:spcBef>
                  <a:spcPct val="0"/>
                </a:spcBef>
                <a:spcAft>
                  <a:spcPct val="0"/>
                </a:spcAft>
                <a:defRPr i="1">
                  <a:solidFill>
                    <a:schemeClr val="tx1"/>
                  </a:solidFill>
                  <a:latin typeface="Arial" charset="0"/>
                  <a:ea typeface="ＭＳ Ｐゴシック" pitchFamily="34" charset="-128"/>
                </a:defRPr>
              </a:lvl7pPr>
              <a:lvl8pPr marL="3429000" indent="-228600" eaLnBrk="0" fontAlgn="base" hangingPunct="0">
                <a:spcBef>
                  <a:spcPct val="0"/>
                </a:spcBef>
                <a:spcAft>
                  <a:spcPct val="0"/>
                </a:spcAft>
                <a:defRPr i="1">
                  <a:solidFill>
                    <a:schemeClr val="tx1"/>
                  </a:solidFill>
                  <a:latin typeface="Arial" charset="0"/>
                  <a:ea typeface="ＭＳ Ｐゴシック" pitchFamily="34" charset="-128"/>
                </a:defRPr>
              </a:lvl8pPr>
              <a:lvl9pPr marL="3886200" indent="-228600" eaLnBrk="0" fontAlgn="base" hangingPunct="0">
                <a:spcBef>
                  <a:spcPct val="0"/>
                </a:spcBef>
                <a:spcAft>
                  <a:spcPct val="0"/>
                </a:spcAft>
                <a:defRPr i="1">
                  <a:solidFill>
                    <a:schemeClr val="tx1"/>
                  </a:solidFill>
                  <a:latin typeface="Arial" charset="0"/>
                  <a:ea typeface="ＭＳ Ｐゴシック" pitchFamily="34" charset="-128"/>
                </a:defRPr>
              </a:lvl9pPr>
            </a:lstStyle>
            <a:p>
              <a:pPr algn="ctr" eaLnBrk="1" hangingPunct="1">
                <a:defRPr/>
              </a:pPr>
              <a:endParaRPr lang="en-US" altLang="en-US" sz="1050" i="0" dirty="0">
                <a:solidFill>
                  <a:srgbClr val="FFFFFF"/>
                </a:solidFill>
                <a:latin typeface="Calibri" pitchFamily="34" charset="0"/>
              </a:endParaRPr>
            </a:p>
          </p:txBody>
        </p:sp>
      </p:grpSp>
      <p:sp>
        <p:nvSpPr>
          <p:cNvPr id="6" name="Title 5"/>
          <p:cNvSpPr>
            <a:spLocks noGrp="1"/>
          </p:cNvSpPr>
          <p:nvPr>
            <p:ph type="title"/>
          </p:nvPr>
        </p:nvSpPr>
        <p:spPr>
          <a:xfrm>
            <a:off x="650448" y="110858"/>
            <a:ext cx="7869298" cy="577051"/>
          </a:xfrm>
          <a:noFill/>
        </p:spPr>
        <p:txBody>
          <a:bodyPr rtlCol="0">
            <a:spAutoFit/>
          </a:bodyPr>
          <a:lstStyle>
            <a:lvl1pPr marL="0" algn="l" defTabSz="685800" rtl="0" eaLnBrk="1" latinLnBrk="0" hangingPunct="1">
              <a:defRPr lang="en-US" sz="2550" kern="1200" baseline="0" dirty="0" smtClean="0">
                <a:solidFill>
                  <a:schemeClr val="bg1"/>
                </a:solidFill>
                <a:latin typeface="Arial" pitchFamily="50" charset="0"/>
                <a:ea typeface="+mn-ea"/>
                <a:cs typeface="+mn-cs"/>
              </a:defRPr>
            </a:lvl1pPr>
          </a:lstStyle>
          <a:p>
            <a:r>
              <a:rPr lang="en-US" dirty="0"/>
              <a:t>Click to edit Master title style</a:t>
            </a:r>
          </a:p>
        </p:txBody>
      </p:sp>
      <p:sp>
        <p:nvSpPr>
          <p:cNvPr id="32" name="Text Placeholder 26"/>
          <p:cNvSpPr>
            <a:spLocks noGrp="1"/>
          </p:cNvSpPr>
          <p:nvPr>
            <p:ph type="body" sz="quarter" idx="10"/>
          </p:nvPr>
        </p:nvSpPr>
        <p:spPr>
          <a:xfrm>
            <a:off x="953675" y="1047553"/>
            <a:ext cx="7258340" cy="538579"/>
          </a:xfrm>
          <a:noFill/>
        </p:spPr>
        <p:txBody>
          <a:bodyPr rtlCol="0">
            <a:spAutoFit/>
          </a:bodyPr>
          <a:lstStyle>
            <a:lvl1pPr marL="0" algn="l" defTabSz="685800" rtl="0" eaLnBrk="1" latinLnBrk="0" hangingPunct="1">
              <a:buNone/>
              <a:defRPr lang="en-US" sz="1800" kern="1200" smtClean="0">
                <a:solidFill>
                  <a:schemeClr val="bg1"/>
                </a:solidFill>
                <a:latin typeface="Arial" pitchFamily="50" charset="0"/>
                <a:ea typeface="+mn-ea"/>
                <a:cs typeface="+mn-cs"/>
              </a:defRPr>
            </a:lvl1pPr>
            <a:lvl2pPr marL="0" algn="l" defTabSz="685800" rtl="0" eaLnBrk="1" latinLnBrk="0" hangingPunct="1">
              <a:buNone/>
              <a:defRPr lang="en-US" sz="1800" kern="1200" smtClean="0">
                <a:solidFill>
                  <a:schemeClr val="bg1"/>
                </a:solidFill>
                <a:latin typeface="Arial" pitchFamily="50" charset="0"/>
                <a:ea typeface="+mn-ea"/>
                <a:cs typeface="+mn-cs"/>
              </a:defRPr>
            </a:lvl2pPr>
            <a:lvl3pPr marL="0" algn="l" defTabSz="685800" rtl="0" eaLnBrk="1" latinLnBrk="0" hangingPunct="1">
              <a:buNone/>
              <a:defRPr lang="en-US" sz="1800" kern="1200" smtClean="0">
                <a:solidFill>
                  <a:schemeClr val="bg1"/>
                </a:solidFill>
                <a:latin typeface="Arial" pitchFamily="50" charset="0"/>
                <a:ea typeface="+mn-ea"/>
                <a:cs typeface="+mn-cs"/>
              </a:defRPr>
            </a:lvl3pPr>
            <a:lvl4pPr marL="0" algn="l" defTabSz="685800" rtl="0" eaLnBrk="1" latinLnBrk="0" hangingPunct="1">
              <a:buNone/>
              <a:defRPr lang="en-US" sz="1800" kern="1200" smtClean="0">
                <a:solidFill>
                  <a:schemeClr val="bg1"/>
                </a:solidFill>
                <a:latin typeface="Arial" pitchFamily="50" charset="0"/>
                <a:ea typeface="+mn-ea"/>
                <a:cs typeface="+mn-cs"/>
              </a:defRPr>
            </a:lvl4pPr>
            <a:lvl5pPr marL="0" algn="l" defTabSz="685800" rtl="0" eaLnBrk="1" latinLnBrk="0" hangingPunct="1">
              <a:buNone/>
              <a:defRPr lang="en-US" sz="1800" kern="1200" dirty="0" smtClean="0">
                <a:solidFill>
                  <a:schemeClr val="bg1"/>
                </a:solidFill>
                <a:latin typeface="Arial" pitchFamily="50" charset="0"/>
                <a:ea typeface="+mn-ea"/>
                <a:cs typeface="+mn-cs"/>
              </a:defRPr>
            </a:lvl5pPr>
          </a:lstStyle>
          <a:p>
            <a:pPr lvl="0"/>
            <a:r>
              <a:rPr lang="en-US" dirty="0"/>
              <a:t>Click to edit Master text styles</a:t>
            </a:r>
          </a:p>
        </p:txBody>
      </p:sp>
      <p:sp>
        <p:nvSpPr>
          <p:cNvPr id="36" name="Text Placeholder 26"/>
          <p:cNvSpPr>
            <a:spLocks noGrp="1"/>
          </p:cNvSpPr>
          <p:nvPr>
            <p:ph type="body" sz="quarter" idx="11"/>
          </p:nvPr>
        </p:nvSpPr>
        <p:spPr>
          <a:xfrm>
            <a:off x="974190" y="3028019"/>
            <a:ext cx="7258340" cy="538579"/>
          </a:xfrm>
          <a:noFill/>
        </p:spPr>
        <p:txBody>
          <a:bodyPr rtlCol="0">
            <a:spAutoFit/>
          </a:bodyPr>
          <a:lstStyle>
            <a:lvl1pPr marL="0" algn="l" defTabSz="685800" rtl="0" eaLnBrk="1" latinLnBrk="0" hangingPunct="1">
              <a:buNone/>
              <a:defRPr lang="en-US" sz="1800" kern="1200" smtClean="0">
                <a:solidFill>
                  <a:schemeClr val="bg1"/>
                </a:solidFill>
                <a:latin typeface="Arial" pitchFamily="50" charset="0"/>
                <a:ea typeface="+mn-ea"/>
                <a:cs typeface="+mn-cs"/>
              </a:defRPr>
            </a:lvl1pPr>
            <a:lvl2pPr marL="0" algn="l" defTabSz="685800" rtl="0" eaLnBrk="1" latinLnBrk="0" hangingPunct="1">
              <a:buNone/>
              <a:defRPr lang="en-US" sz="1800" kern="1200" smtClean="0">
                <a:solidFill>
                  <a:schemeClr val="bg1"/>
                </a:solidFill>
                <a:latin typeface="Arial" pitchFamily="50" charset="0"/>
                <a:ea typeface="+mn-ea"/>
                <a:cs typeface="+mn-cs"/>
              </a:defRPr>
            </a:lvl2pPr>
            <a:lvl3pPr marL="0" algn="l" defTabSz="685800" rtl="0" eaLnBrk="1" latinLnBrk="0" hangingPunct="1">
              <a:buNone/>
              <a:defRPr lang="en-US" sz="1800" kern="1200" smtClean="0">
                <a:solidFill>
                  <a:schemeClr val="bg1"/>
                </a:solidFill>
                <a:latin typeface="Arial" pitchFamily="50" charset="0"/>
                <a:ea typeface="+mn-ea"/>
                <a:cs typeface="+mn-cs"/>
              </a:defRPr>
            </a:lvl3pPr>
            <a:lvl4pPr marL="0" algn="l" defTabSz="685800" rtl="0" eaLnBrk="1" latinLnBrk="0" hangingPunct="1">
              <a:buNone/>
              <a:defRPr lang="en-US" sz="1800" kern="1200" smtClean="0">
                <a:solidFill>
                  <a:schemeClr val="bg1"/>
                </a:solidFill>
                <a:latin typeface="Arial" pitchFamily="50" charset="0"/>
                <a:ea typeface="+mn-ea"/>
                <a:cs typeface="+mn-cs"/>
              </a:defRPr>
            </a:lvl4pPr>
            <a:lvl5pPr marL="0" algn="l" defTabSz="685800" rtl="0" eaLnBrk="1" latinLnBrk="0" hangingPunct="1">
              <a:buNone/>
              <a:defRPr lang="en-US" sz="1800" kern="1200" dirty="0" smtClean="0">
                <a:solidFill>
                  <a:schemeClr val="bg1"/>
                </a:solidFill>
                <a:latin typeface="Arial" pitchFamily="50" charset="0"/>
                <a:ea typeface="+mn-ea"/>
                <a:cs typeface="+mn-cs"/>
              </a:defRPr>
            </a:lvl5pPr>
          </a:lstStyle>
          <a:p>
            <a:pPr lvl="0"/>
            <a:r>
              <a:rPr lang="en-US" dirty="0"/>
              <a:t>Click to edit Master text styles</a:t>
            </a:r>
          </a:p>
        </p:txBody>
      </p:sp>
    </p:spTree>
    <p:extLst>
      <p:ext uri="{BB962C8B-B14F-4D97-AF65-F5344CB8AC3E}">
        <p14:creationId xmlns:p14="http://schemas.microsoft.com/office/powerpoint/2010/main" val="2376356960"/>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508001" y="1620442"/>
            <a:ext cx="3138026" cy="2910579"/>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3817477" y="1620442"/>
            <a:ext cx="3138026" cy="291058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B61BEF0D-F0BB-DE4B-95CE-6DB70DBA9567}" type="datetimeFigureOut">
              <a:rPr lang="en-US" smtClean="0"/>
              <a:pPr/>
              <a:t>5/15/2023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85997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TITLE_1">
    <p:bg>
      <p:bgPr>
        <a:solidFill>
          <a:srgbClr val="000000"/>
        </a:solidFill>
        <a:effectLst/>
      </p:bgPr>
    </p:bg>
    <p:spTree>
      <p:nvGrpSpPr>
        <p:cNvPr id="1" name="Shape 21"/>
        <p:cNvGrpSpPr/>
        <p:nvPr/>
      </p:nvGrpSpPr>
      <p:grpSpPr>
        <a:xfrm>
          <a:off x="0" y="0"/>
          <a:ext cx="0" cy="0"/>
          <a:chOff x="0" y="0"/>
          <a:chExt cx="0" cy="0"/>
        </a:xfrm>
      </p:grpSpPr>
      <p:sp>
        <p:nvSpPr>
          <p:cNvPr id="22" name="Google Shape;22;p3"/>
          <p:cNvSpPr/>
          <p:nvPr/>
        </p:nvSpPr>
        <p:spPr>
          <a:xfrm>
            <a:off x="1592400" y="-407850"/>
            <a:ext cx="5959200" cy="5959200"/>
          </a:xfrm>
          <a:prstGeom prst="ellipse">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3" name="Google Shape;23;p3"/>
          <p:cNvGrpSpPr/>
          <p:nvPr/>
        </p:nvGrpSpPr>
        <p:grpSpPr>
          <a:xfrm>
            <a:off x="6427669" y="2502633"/>
            <a:ext cx="2324700" cy="2324700"/>
            <a:chOff x="-474900" y="321200"/>
            <a:chExt cx="2324700" cy="2324700"/>
          </a:xfrm>
        </p:grpSpPr>
        <p:sp>
          <p:nvSpPr>
            <p:cNvPr id="24" name="Google Shape;24;p3"/>
            <p:cNvSpPr/>
            <p:nvPr/>
          </p:nvSpPr>
          <p:spPr>
            <a:xfrm>
              <a:off x="-474900" y="321200"/>
              <a:ext cx="2324700" cy="23247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3"/>
            <p:cNvSpPr/>
            <p:nvPr/>
          </p:nvSpPr>
          <p:spPr>
            <a:xfrm>
              <a:off x="120725" y="916825"/>
              <a:ext cx="1133400" cy="11334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3"/>
            <p:cNvSpPr/>
            <p:nvPr/>
          </p:nvSpPr>
          <p:spPr>
            <a:xfrm>
              <a:off x="-137125" y="658975"/>
              <a:ext cx="1649100" cy="16491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3"/>
            <p:cNvSpPr/>
            <p:nvPr/>
          </p:nvSpPr>
          <p:spPr>
            <a:xfrm>
              <a:off x="313650" y="1109750"/>
              <a:ext cx="747600" cy="747600"/>
            </a:xfrm>
            <a:prstGeom prst="ellipse">
              <a:avLst/>
            </a:prstGeom>
            <a:noFill/>
            <a:ln w="9525" cap="flat" cmpd="sng">
              <a:solidFill>
                <a:srgbClr val="CCCCCC"/>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8" name="Google Shape;28;p3"/>
          <p:cNvSpPr txBox="1">
            <a:spLocks noGrp="1"/>
          </p:cNvSpPr>
          <p:nvPr>
            <p:ph type="ctrTitle"/>
          </p:nvPr>
        </p:nvSpPr>
        <p:spPr>
          <a:xfrm>
            <a:off x="2569800" y="2236800"/>
            <a:ext cx="4004400" cy="956700"/>
          </a:xfrm>
          <a:prstGeom prst="rect">
            <a:avLst/>
          </a:prstGeom>
        </p:spPr>
        <p:txBody>
          <a:bodyPr spcFirstLastPara="1" wrap="square" lIns="91425" tIns="91425" rIns="91425" bIns="91425" anchor="b" anchorCtr="0">
            <a:noAutofit/>
          </a:bodyPr>
          <a:lstStyle>
            <a:lvl1pPr lvl="0" algn="ctr" rtl="0">
              <a:spcBef>
                <a:spcPts val="0"/>
              </a:spcBef>
              <a:spcAft>
                <a:spcPts val="0"/>
              </a:spcAft>
              <a:buClr>
                <a:srgbClr val="000000"/>
              </a:buClr>
              <a:buSzPts val="5200"/>
              <a:buNone/>
              <a:defRPr sz="5200">
                <a:solidFill>
                  <a:srgbClr val="000000"/>
                </a:solidFill>
                <a:latin typeface="Arial" panose="020B0604020202020204" pitchFamily="34" charset="0"/>
                <a:cs typeface="Arial" panose="020B0604020202020204" pitchFamily="34" charset="0"/>
              </a:defRPr>
            </a:lvl1pPr>
            <a:lvl2pPr lvl="1" algn="ctr" rtl="0">
              <a:spcBef>
                <a:spcPts val="0"/>
              </a:spcBef>
              <a:spcAft>
                <a:spcPts val="0"/>
              </a:spcAft>
              <a:buClr>
                <a:srgbClr val="000000"/>
              </a:buClr>
              <a:buSzPts val="5200"/>
              <a:buNone/>
              <a:defRPr sz="5200">
                <a:solidFill>
                  <a:srgbClr val="000000"/>
                </a:solidFill>
              </a:defRPr>
            </a:lvl2pPr>
            <a:lvl3pPr lvl="2" algn="ctr" rtl="0">
              <a:spcBef>
                <a:spcPts val="0"/>
              </a:spcBef>
              <a:spcAft>
                <a:spcPts val="0"/>
              </a:spcAft>
              <a:buClr>
                <a:srgbClr val="000000"/>
              </a:buClr>
              <a:buSzPts val="5200"/>
              <a:buNone/>
              <a:defRPr sz="5200">
                <a:solidFill>
                  <a:srgbClr val="000000"/>
                </a:solidFill>
              </a:defRPr>
            </a:lvl3pPr>
            <a:lvl4pPr lvl="3" algn="ctr" rtl="0">
              <a:spcBef>
                <a:spcPts val="0"/>
              </a:spcBef>
              <a:spcAft>
                <a:spcPts val="0"/>
              </a:spcAft>
              <a:buClr>
                <a:srgbClr val="000000"/>
              </a:buClr>
              <a:buSzPts val="5200"/>
              <a:buNone/>
              <a:defRPr sz="5200">
                <a:solidFill>
                  <a:srgbClr val="000000"/>
                </a:solidFill>
              </a:defRPr>
            </a:lvl4pPr>
            <a:lvl5pPr lvl="4" algn="ctr" rtl="0">
              <a:spcBef>
                <a:spcPts val="0"/>
              </a:spcBef>
              <a:spcAft>
                <a:spcPts val="0"/>
              </a:spcAft>
              <a:buClr>
                <a:srgbClr val="000000"/>
              </a:buClr>
              <a:buSzPts val="5200"/>
              <a:buNone/>
              <a:defRPr sz="5200">
                <a:solidFill>
                  <a:srgbClr val="000000"/>
                </a:solidFill>
              </a:defRPr>
            </a:lvl5pPr>
            <a:lvl6pPr lvl="5" algn="ctr" rtl="0">
              <a:spcBef>
                <a:spcPts val="0"/>
              </a:spcBef>
              <a:spcAft>
                <a:spcPts val="0"/>
              </a:spcAft>
              <a:buClr>
                <a:srgbClr val="000000"/>
              </a:buClr>
              <a:buSzPts val="5200"/>
              <a:buNone/>
              <a:defRPr sz="5200">
                <a:solidFill>
                  <a:srgbClr val="000000"/>
                </a:solidFill>
              </a:defRPr>
            </a:lvl6pPr>
            <a:lvl7pPr lvl="6" algn="ctr" rtl="0">
              <a:spcBef>
                <a:spcPts val="0"/>
              </a:spcBef>
              <a:spcAft>
                <a:spcPts val="0"/>
              </a:spcAft>
              <a:buClr>
                <a:srgbClr val="000000"/>
              </a:buClr>
              <a:buSzPts val="5200"/>
              <a:buNone/>
              <a:defRPr sz="5200">
                <a:solidFill>
                  <a:srgbClr val="000000"/>
                </a:solidFill>
              </a:defRPr>
            </a:lvl7pPr>
            <a:lvl8pPr lvl="7" algn="ctr" rtl="0">
              <a:spcBef>
                <a:spcPts val="0"/>
              </a:spcBef>
              <a:spcAft>
                <a:spcPts val="0"/>
              </a:spcAft>
              <a:buClr>
                <a:srgbClr val="000000"/>
              </a:buClr>
              <a:buSzPts val="5200"/>
              <a:buNone/>
              <a:defRPr sz="5200">
                <a:solidFill>
                  <a:srgbClr val="000000"/>
                </a:solidFill>
              </a:defRPr>
            </a:lvl8pPr>
            <a:lvl9pPr lvl="8" algn="ctr" rtl="0">
              <a:spcBef>
                <a:spcPts val="0"/>
              </a:spcBef>
              <a:spcAft>
                <a:spcPts val="0"/>
              </a:spcAft>
              <a:buClr>
                <a:srgbClr val="000000"/>
              </a:buClr>
              <a:buSzPts val="5200"/>
              <a:buNone/>
              <a:defRPr sz="5200">
                <a:solidFill>
                  <a:srgbClr val="000000"/>
                </a:solidFill>
              </a:defRPr>
            </a:lvl9pPr>
          </a:lstStyle>
          <a:p>
            <a:endParaRPr dirty="0"/>
          </a:p>
        </p:txBody>
      </p:sp>
      <p:sp>
        <p:nvSpPr>
          <p:cNvPr id="29" name="Google Shape;29;p3"/>
          <p:cNvSpPr txBox="1">
            <a:spLocks noGrp="1"/>
          </p:cNvSpPr>
          <p:nvPr>
            <p:ph type="subTitle" idx="1"/>
          </p:nvPr>
        </p:nvSpPr>
        <p:spPr>
          <a:xfrm>
            <a:off x="2569800" y="3188701"/>
            <a:ext cx="4004400" cy="784800"/>
          </a:xfrm>
          <a:prstGeom prst="rect">
            <a:avLst/>
          </a:prstGeom>
        </p:spPr>
        <p:txBody>
          <a:bodyPr spcFirstLastPara="1" wrap="square" lIns="91425" tIns="91425" rIns="91425" bIns="91425" anchor="t" anchorCtr="0">
            <a:noAutofit/>
          </a:bodyPr>
          <a:lstStyle>
            <a:lvl1pPr lvl="0" algn="ctr" rtl="0">
              <a:spcBef>
                <a:spcPts val="0"/>
              </a:spcBef>
              <a:spcAft>
                <a:spcPts val="0"/>
              </a:spcAft>
              <a:buClr>
                <a:srgbClr val="000000"/>
              </a:buClr>
              <a:buSzPts val="1400"/>
              <a:buNone/>
              <a:defRPr sz="1400">
                <a:solidFill>
                  <a:srgbClr val="000000"/>
                </a:solidFill>
                <a:latin typeface="Arial" panose="020B0604020202020204" pitchFamily="34" charset="0"/>
                <a:cs typeface="Arial" panose="020B0604020202020204" pitchFamily="34" charset="0"/>
              </a:defRPr>
            </a:lvl1pPr>
            <a:lvl2pPr lvl="1" algn="ctr" rtl="0">
              <a:spcBef>
                <a:spcPts val="0"/>
              </a:spcBef>
              <a:spcAft>
                <a:spcPts val="0"/>
              </a:spcAft>
              <a:buClr>
                <a:srgbClr val="000000"/>
              </a:buClr>
              <a:buSzPts val="1400"/>
              <a:buNone/>
              <a:defRPr sz="1400">
                <a:solidFill>
                  <a:srgbClr val="000000"/>
                </a:solidFill>
              </a:defRPr>
            </a:lvl2pPr>
            <a:lvl3pPr lvl="2" algn="ctr" rtl="0">
              <a:spcBef>
                <a:spcPts val="0"/>
              </a:spcBef>
              <a:spcAft>
                <a:spcPts val="0"/>
              </a:spcAft>
              <a:buClr>
                <a:srgbClr val="000000"/>
              </a:buClr>
              <a:buSzPts val="1400"/>
              <a:buNone/>
              <a:defRPr sz="1400">
                <a:solidFill>
                  <a:srgbClr val="000000"/>
                </a:solidFill>
              </a:defRPr>
            </a:lvl3pPr>
            <a:lvl4pPr lvl="3" algn="ctr" rtl="0">
              <a:spcBef>
                <a:spcPts val="0"/>
              </a:spcBef>
              <a:spcAft>
                <a:spcPts val="0"/>
              </a:spcAft>
              <a:buClr>
                <a:srgbClr val="000000"/>
              </a:buClr>
              <a:buSzPts val="1400"/>
              <a:buNone/>
              <a:defRPr sz="1400">
                <a:solidFill>
                  <a:srgbClr val="000000"/>
                </a:solidFill>
              </a:defRPr>
            </a:lvl4pPr>
            <a:lvl5pPr lvl="4" algn="ctr" rtl="0">
              <a:spcBef>
                <a:spcPts val="0"/>
              </a:spcBef>
              <a:spcAft>
                <a:spcPts val="0"/>
              </a:spcAft>
              <a:buClr>
                <a:srgbClr val="000000"/>
              </a:buClr>
              <a:buSzPts val="1400"/>
              <a:buNone/>
              <a:defRPr sz="1400">
                <a:solidFill>
                  <a:srgbClr val="000000"/>
                </a:solidFill>
              </a:defRPr>
            </a:lvl5pPr>
            <a:lvl6pPr lvl="5" algn="ctr" rtl="0">
              <a:spcBef>
                <a:spcPts val="0"/>
              </a:spcBef>
              <a:spcAft>
                <a:spcPts val="0"/>
              </a:spcAft>
              <a:buClr>
                <a:srgbClr val="000000"/>
              </a:buClr>
              <a:buSzPts val="1400"/>
              <a:buNone/>
              <a:defRPr sz="1400">
                <a:solidFill>
                  <a:srgbClr val="000000"/>
                </a:solidFill>
              </a:defRPr>
            </a:lvl6pPr>
            <a:lvl7pPr lvl="6" algn="ctr" rtl="0">
              <a:spcBef>
                <a:spcPts val="0"/>
              </a:spcBef>
              <a:spcAft>
                <a:spcPts val="0"/>
              </a:spcAft>
              <a:buClr>
                <a:srgbClr val="000000"/>
              </a:buClr>
              <a:buSzPts val="1400"/>
              <a:buNone/>
              <a:defRPr sz="1400">
                <a:solidFill>
                  <a:srgbClr val="000000"/>
                </a:solidFill>
              </a:defRPr>
            </a:lvl7pPr>
            <a:lvl8pPr lvl="7" algn="ctr" rtl="0">
              <a:spcBef>
                <a:spcPts val="0"/>
              </a:spcBef>
              <a:spcAft>
                <a:spcPts val="0"/>
              </a:spcAft>
              <a:buClr>
                <a:srgbClr val="000000"/>
              </a:buClr>
              <a:buSzPts val="1400"/>
              <a:buNone/>
              <a:defRPr sz="1400">
                <a:solidFill>
                  <a:srgbClr val="000000"/>
                </a:solidFill>
              </a:defRPr>
            </a:lvl8pPr>
            <a:lvl9pPr lvl="8" algn="ctr" rtl="0">
              <a:spcBef>
                <a:spcPts val="0"/>
              </a:spcBef>
              <a:spcAft>
                <a:spcPts val="0"/>
              </a:spcAft>
              <a:buClr>
                <a:srgbClr val="000000"/>
              </a:buClr>
              <a:buSzPts val="1400"/>
              <a:buNone/>
              <a:defRPr sz="1400">
                <a:solidFill>
                  <a:srgbClr val="000000"/>
                </a:solidFill>
              </a:defRPr>
            </a:lvl9pPr>
          </a:lstStyle>
          <a:p>
            <a:endParaRPr dirty="0"/>
          </a:p>
        </p:txBody>
      </p:sp>
      <p:grpSp>
        <p:nvGrpSpPr>
          <p:cNvPr id="30" name="Google Shape;30;p3"/>
          <p:cNvGrpSpPr/>
          <p:nvPr/>
        </p:nvGrpSpPr>
        <p:grpSpPr>
          <a:xfrm>
            <a:off x="764825" y="439375"/>
            <a:ext cx="1924500" cy="1924500"/>
            <a:chOff x="6680825" y="2549350"/>
            <a:chExt cx="1539600" cy="1539600"/>
          </a:xfrm>
        </p:grpSpPr>
        <p:sp>
          <p:nvSpPr>
            <p:cNvPr id="31" name="Google Shape;31;p3"/>
            <p:cNvSpPr/>
            <p:nvPr/>
          </p:nvSpPr>
          <p:spPr>
            <a:xfrm>
              <a:off x="6825669" y="2694194"/>
              <a:ext cx="1249800" cy="12498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3"/>
            <p:cNvSpPr/>
            <p:nvPr/>
          </p:nvSpPr>
          <p:spPr>
            <a:xfrm>
              <a:off x="6894850" y="2763375"/>
              <a:ext cx="1111200" cy="1111200"/>
            </a:xfrm>
            <a:prstGeom prst="ellipse">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3"/>
            <p:cNvSpPr/>
            <p:nvPr/>
          </p:nvSpPr>
          <p:spPr>
            <a:xfrm>
              <a:off x="6680825" y="2549350"/>
              <a:ext cx="1539600" cy="1539600"/>
            </a:xfrm>
            <a:prstGeom prst="donut">
              <a:avLst>
                <a:gd name="adj" fmla="val 495"/>
              </a:avLst>
            </a:prstGeom>
            <a:solidFill>
              <a:srgbClr val="666666">
                <a:alpha val="5269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TITLE_1_1">
    <p:spTree>
      <p:nvGrpSpPr>
        <p:cNvPr id="1" name="Shape 34"/>
        <p:cNvGrpSpPr/>
        <p:nvPr/>
      </p:nvGrpSpPr>
      <p:grpSpPr>
        <a:xfrm>
          <a:off x="0" y="0"/>
          <a:ext cx="0" cy="0"/>
          <a:chOff x="0" y="0"/>
          <a:chExt cx="0" cy="0"/>
        </a:xfrm>
      </p:grpSpPr>
      <p:grpSp>
        <p:nvGrpSpPr>
          <p:cNvPr id="35" name="Google Shape;35;p4"/>
          <p:cNvGrpSpPr/>
          <p:nvPr/>
        </p:nvGrpSpPr>
        <p:grpSpPr>
          <a:xfrm>
            <a:off x="818844" y="502333"/>
            <a:ext cx="2324700" cy="2324700"/>
            <a:chOff x="-474900" y="321200"/>
            <a:chExt cx="2324700" cy="2324700"/>
          </a:xfrm>
        </p:grpSpPr>
        <p:sp>
          <p:nvSpPr>
            <p:cNvPr id="36" name="Google Shape;36;p4"/>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4"/>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4"/>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4"/>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0" name="Google Shape;40;p4"/>
          <p:cNvSpPr/>
          <p:nvPr/>
        </p:nvSpPr>
        <p:spPr>
          <a:xfrm>
            <a:off x="1794525" y="-407900"/>
            <a:ext cx="5959200" cy="59592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4"/>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2;p4"/>
          <p:cNvSpPr txBox="1">
            <a:spLocks noGrp="1"/>
          </p:cNvSpPr>
          <p:nvPr>
            <p:ph type="body" idx="1"/>
          </p:nvPr>
        </p:nvSpPr>
        <p:spPr>
          <a:xfrm>
            <a:off x="2385525" y="1310550"/>
            <a:ext cx="4777200" cy="3265800"/>
          </a:xfrm>
          <a:prstGeom prst="rect">
            <a:avLst/>
          </a:prstGeom>
        </p:spPr>
        <p:txBody>
          <a:bodyPr spcFirstLastPara="1" wrap="square" lIns="91425" tIns="91425" rIns="91425" bIns="91425" anchor="t" anchorCtr="0">
            <a:noAutofit/>
          </a:bodyPr>
          <a:lstStyle>
            <a:lvl1pPr marL="457200" lvl="0" indent="-393700" rtl="0">
              <a:spcBef>
                <a:spcPts val="600"/>
              </a:spcBef>
              <a:spcAft>
                <a:spcPts val="0"/>
              </a:spcAft>
              <a:buSzPts val="2600"/>
              <a:buFont typeface="Arial"/>
              <a:buChar char="￮"/>
              <a:defRPr sz="2600" b="1">
                <a:latin typeface="Arial" panose="020B0604020202020204" pitchFamily="34" charset="0"/>
                <a:ea typeface="Arial" panose="020B0604020202020204" pitchFamily="34" charset="0"/>
                <a:cs typeface="Arial" panose="020B0604020202020204" pitchFamily="34" charset="0"/>
                <a:sym typeface="Arial"/>
              </a:defRPr>
            </a:lvl1pPr>
            <a:lvl2pPr marL="914400" lvl="1" indent="-393700" rtl="0">
              <a:spcBef>
                <a:spcPts val="0"/>
              </a:spcBef>
              <a:spcAft>
                <a:spcPts val="0"/>
              </a:spcAft>
              <a:buSzPts val="2600"/>
              <a:buFont typeface="Arial"/>
              <a:buChar char="￮"/>
              <a:defRPr sz="2600" b="1">
                <a:latin typeface="Arial"/>
                <a:ea typeface="Arial"/>
                <a:cs typeface="Arial"/>
                <a:sym typeface="Arial"/>
              </a:defRPr>
            </a:lvl2pPr>
            <a:lvl3pPr marL="1371600" lvl="2" indent="-393700" rtl="0">
              <a:spcBef>
                <a:spcPts val="0"/>
              </a:spcBef>
              <a:spcAft>
                <a:spcPts val="0"/>
              </a:spcAft>
              <a:buSzPts val="2600"/>
              <a:buFont typeface="Arial"/>
              <a:buChar char="￮"/>
              <a:defRPr sz="2600" b="1">
                <a:latin typeface="Arial"/>
                <a:ea typeface="Arial"/>
                <a:cs typeface="Arial"/>
                <a:sym typeface="Arial"/>
              </a:defRPr>
            </a:lvl3pPr>
            <a:lvl4pPr marL="1828800" lvl="3" indent="-393700" rtl="0">
              <a:spcBef>
                <a:spcPts val="0"/>
              </a:spcBef>
              <a:spcAft>
                <a:spcPts val="0"/>
              </a:spcAft>
              <a:buSzPts val="2600"/>
              <a:buFont typeface="Arial"/>
              <a:buChar char="●"/>
              <a:defRPr sz="2600" b="1">
                <a:latin typeface="Arial"/>
                <a:ea typeface="Arial"/>
                <a:cs typeface="Arial"/>
                <a:sym typeface="Arial"/>
              </a:defRPr>
            </a:lvl4pPr>
            <a:lvl5pPr marL="2286000" lvl="4" indent="-393700" rtl="0">
              <a:spcBef>
                <a:spcPts val="0"/>
              </a:spcBef>
              <a:spcAft>
                <a:spcPts val="0"/>
              </a:spcAft>
              <a:buSzPts val="2600"/>
              <a:buFont typeface="Arial"/>
              <a:buChar char="○"/>
              <a:defRPr sz="2600" b="1">
                <a:latin typeface="Arial"/>
                <a:ea typeface="Arial"/>
                <a:cs typeface="Arial"/>
                <a:sym typeface="Arial"/>
              </a:defRPr>
            </a:lvl5pPr>
            <a:lvl6pPr marL="2743200" lvl="5" indent="-393700" rtl="0">
              <a:spcBef>
                <a:spcPts val="0"/>
              </a:spcBef>
              <a:spcAft>
                <a:spcPts val="0"/>
              </a:spcAft>
              <a:buSzPts val="2600"/>
              <a:buFont typeface="Arial"/>
              <a:buChar char="■"/>
              <a:defRPr sz="2600" b="1">
                <a:latin typeface="Arial"/>
                <a:ea typeface="Arial"/>
                <a:cs typeface="Arial"/>
                <a:sym typeface="Arial"/>
              </a:defRPr>
            </a:lvl6pPr>
            <a:lvl7pPr marL="3200400" lvl="6" indent="-393700" rtl="0">
              <a:spcBef>
                <a:spcPts val="0"/>
              </a:spcBef>
              <a:spcAft>
                <a:spcPts val="0"/>
              </a:spcAft>
              <a:buSzPts val="2600"/>
              <a:buFont typeface="Arial"/>
              <a:buChar char="●"/>
              <a:defRPr sz="2600" b="1">
                <a:latin typeface="Arial"/>
                <a:ea typeface="Arial"/>
                <a:cs typeface="Arial"/>
                <a:sym typeface="Arial"/>
              </a:defRPr>
            </a:lvl7pPr>
            <a:lvl8pPr marL="3657600" lvl="7" indent="-393700" rtl="0">
              <a:spcBef>
                <a:spcPts val="0"/>
              </a:spcBef>
              <a:spcAft>
                <a:spcPts val="0"/>
              </a:spcAft>
              <a:buSzPts val="2600"/>
              <a:buFont typeface="Arial"/>
              <a:buChar char="○"/>
              <a:defRPr sz="2600" b="1">
                <a:latin typeface="Arial"/>
                <a:ea typeface="Arial"/>
                <a:cs typeface="Arial"/>
                <a:sym typeface="Arial"/>
              </a:defRPr>
            </a:lvl8pPr>
            <a:lvl9pPr marL="4114800" lvl="8" indent="-393700">
              <a:spcBef>
                <a:spcPts val="0"/>
              </a:spcBef>
              <a:spcAft>
                <a:spcPts val="0"/>
              </a:spcAft>
              <a:buSzPts val="2600"/>
              <a:buFont typeface="Arial"/>
              <a:buChar char="■"/>
              <a:defRPr sz="2600" b="1">
                <a:latin typeface="Arial"/>
                <a:ea typeface="Arial"/>
                <a:cs typeface="Arial"/>
                <a:sym typeface="Arial"/>
              </a:defRPr>
            </a:lvl9pPr>
          </a:lstStyle>
          <a:p>
            <a:endParaRPr dirty="0"/>
          </a:p>
        </p:txBody>
      </p:sp>
      <p:sp>
        <p:nvSpPr>
          <p:cNvPr id="43" name="Google Shape;43;p4"/>
          <p:cNvSpPr txBox="1"/>
          <p:nvPr/>
        </p:nvSpPr>
        <p:spPr>
          <a:xfrm>
            <a:off x="1599200" y="1326625"/>
            <a:ext cx="764100" cy="6537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7200" b="1" dirty="0">
                <a:latin typeface="Arial" panose="020B0604020202020204" pitchFamily="34" charset="0"/>
                <a:ea typeface="Arial"/>
                <a:cs typeface="Arial" panose="020B0604020202020204" pitchFamily="34" charset="0"/>
                <a:sym typeface="Arial"/>
              </a:rPr>
              <a:t>“</a:t>
            </a:r>
            <a:endParaRPr sz="7200" b="1" dirty="0">
              <a:latin typeface="Arial" panose="020B0604020202020204" pitchFamily="34" charset="0"/>
              <a:ea typeface="Arial"/>
              <a:cs typeface="Arial" panose="020B0604020202020204" pitchFamily="34" charset="0"/>
              <a:sym typeface="Arial"/>
            </a:endParaRPr>
          </a:p>
        </p:txBody>
      </p:sp>
      <p:sp>
        <p:nvSpPr>
          <p:cNvPr id="44" name="Google Shape;44;p4"/>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_AND_BODY">
    <p:spTree>
      <p:nvGrpSpPr>
        <p:cNvPr id="1" name="Shape 45"/>
        <p:cNvGrpSpPr/>
        <p:nvPr/>
      </p:nvGrpSpPr>
      <p:grpSpPr>
        <a:xfrm>
          <a:off x="0" y="0"/>
          <a:ext cx="0" cy="0"/>
          <a:chOff x="0" y="0"/>
          <a:chExt cx="0" cy="0"/>
        </a:xfrm>
      </p:grpSpPr>
      <p:sp>
        <p:nvSpPr>
          <p:cNvPr id="46" name="Google Shape;46;p5"/>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7" name="Google Shape;47;p5"/>
          <p:cNvGrpSpPr/>
          <p:nvPr/>
        </p:nvGrpSpPr>
        <p:grpSpPr>
          <a:xfrm>
            <a:off x="-442731" y="337284"/>
            <a:ext cx="2324700" cy="2324700"/>
            <a:chOff x="-474900" y="321200"/>
            <a:chExt cx="2324700" cy="2324700"/>
          </a:xfrm>
        </p:grpSpPr>
        <p:sp>
          <p:nvSpPr>
            <p:cNvPr id="48" name="Google Shape;48;p5"/>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5"/>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5"/>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5"/>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52;p5"/>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53;p5"/>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atin typeface="Arial" panose="020B0604020202020204" pitchFamily="34" charset="0"/>
                <a:cs typeface="Arial" panose="020B060402020202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dirty="0"/>
          </a:p>
        </p:txBody>
      </p:sp>
      <p:sp>
        <p:nvSpPr>
          <p:cNvPr id="54" name="Google Shape;54;p5"/>
          <p:cNvSpPr txBox="1">
            <a:spLocks noGrp="1"/>
          </p:cNvSpPr>
          <p:nvPr>
            <p:ph type="body" idx="1"/>
          </p:nvPr>
        </p:nvSpPr>
        <p:spPr>
          <a:xfrm>
            <a:off x="1069625" y="1958050"/>
            <a:ext cx="4608000" cy="2618400"/>
          </a:xfrm>
          <a:prstGeom prst="rect">
            <a:avLst/>
          </a:prstGeom>
        </p:spPr>
        <p:txBody>
          <a:bodyPr spcFirstLastPara="1" wrap="square" lIns="91425" tIns="91425" rIns="91425" bIns="91425" anchor="t" anchorCtr="0">
            <a:noAutofit/>
          </a:bodyPr>
          <a:lstStyle>
            <a:lvl1pPr marL="457200" lvl="0" indent="-330200">
              <a:spcBef>
                <a:spcPts val="600"/>
              </a:spcBef>
              <a:spcAft>
                <a:spcPts val="0"/>
              </a:spcAft>
              <a:buSzPts val="1600"/>
              <a:buChar char="￮"/>
              <a:defRPr>
                <a:latin typeface="Arial" panose="020B0604020202020204" pitchFamily="34" charset="0"/>
                <a:cs typeface="Arial" panose="020B0604020202020204" pitchFamily="34" charset="0"/>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dirty="0"/>
          </a:p>
        </p:txBody>
      </p:sp>
      <p:sp>
        <p:nvSpPr>
          <p:cNvPr id="55" name="Google Shape;55;p5"/>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
        <p:nvSpPr>
          <p:cNvPr id="56" name="Google Shape;56;p5"/>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3 columns">
  <p:cSld name="TITLE_AND_TWO_COLUMNS_1">
    <p:spTree>
      <p:nvGrpSpPr>
        <p:cNvPr id="1" name="Shape 82"/>
        <p:cNvGrpSpPr/>
        <p:nvPr/>
      </p:nvGrpSpPr>
      <p:grpSpPr>
        <a:xfrm>
          <a:off x="0" y="0"/>
          <a:ext cx="0" cy="0"/>
          <a:chOff x="0" y="0"/>
          <a:chExt cx="0" cy="0"/>
        </a:xfrm>
      </p:grpSpPr>
      <p:grpSp>
        <p:nvGrpSpPr>
          <p:cNvPr id="83" name="Google Shape;83;p8"/>
          <p:cNvGrpSpPr/>
          <p:nvPr/>
        </p:nvGrpSpPr>
        <p:grpSpPr>
          <a:xfrm>
            <a:off x="-442731" y="337284"/>
            <a:ext cx="2324700" cy="2324700"/>
            <a:chOff x="-474900" y="321200"/>
            <a:chExt cx="2324700" cy="2324700"/>
          </a:xfrm>
        </p:grpSpPr>
        <p:sp>
          <p:nvSpPr>
            <p:cNvPr id="84" name="Google Shape;84;p8"/>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85;p8"/>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86;p8"/>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8"/>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88" name="Google Shape;88;p8"/>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89;p8"/>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rtl="0">
              <a:spcBef>
                <a:spcPts val="0"/>
              </a:spcBef>
              <a:spcAft>
                <a:spcPts val="0"/>
              </a:spcAft>
              <a:buSzPts val="3600"/>
              <a:buNone/>
              <a:defRPr>
                <a:latin typeface="Arial" panose="020B0604020202020204" pitchFamily="34" charset="0"/>
                <a:cs typeface="Arial" panose="020B060402020202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dirty="0"/>
          </a:p>
        </p:txBody>
      </p:sp>
      <p:sp>
        <p:nvSpPr>
          <p:cNvPr id="90" name="Google Shape;90;p8"/>
          <p:cNvSpPr txBox="1">
            <a:spLocks noGrp="1"/>
          </p:cNvSpPr>
          <p:nvPr>
            <p:ph type="body" idx="1"/>
          </p:nvPr>
        </p:nvSpPr>
        <p:spPr>
          <a:xfrm>
            <a:off x="1069625" y="1958050"/>
            <a:ext cx="1485300" cy="26184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atin typeface="Arial" panose="020B0604020202020204" pitchFamily="34" charset="0"/>
                <a:cs typeface="Arial" panose="020B0604020202020204" pitchFamily="34" charset="0"/>
              </a:defRPr>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dirty="0"/>
          </a:p>
        </p:txBody>
      </p:sp>
      <p:sp>
        <p:nvSpPr>
          <p:cNvPr id="91" name="Google Shape;91;p8"/>
          <p:cNvSpPr txBox="1">
            <a:spLocks noGrp="1"/>
          </p:cNvSpPr>
          <p:nvPr>
            <p:ph type="body" idx="2"/>
          </p:nvPr>
        </p:nvSpPr>
        <p:spPr>
          <a:xfrm>
            <a:off x="2630936" y="1958050"/>
            <a:ext cx="1485300" cy="26184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atin typeface="Arial" panose="020B0604020202020204" pitchFamily="34" charset="0"/>
                <a:cs typeface="Arial" panose="020B0604020202020204" pitchFamily="34" charset="0"/>
              </a:defRPr>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dirty="0"/>
          </a:p>
        </p:txBody>
      </p:sp>
      <p:sp>
        <p:nvSpPr>
          <p:cNvPr id="92" name="Google Shape;92;p8"/>
          <p:cNvSpPr txBox="1">
            <a:spLocks noGrp="1"/>
          </p:cNvSpPr>
          <p:nvPr>
            <p:ph type="body" idx="3"/>
          </p:nvPr>
        </p:nvSpPr>
        <p:spPr>
          <a:xfrm>
            <a:off x="4192246" y="1958050"/>
            <a:ext cx="1485300" cy="2618400"/>
          </a:xfrm>
          <a:prstGeom prst="rect">
            <a:avLst/>
          </a:prstGeom>
        </p:spPr>
        <p:txBody>
          <a:bodyPr spcFirstLastPara="1" wrap="square" lIns="91425" tIns="91425" rIns="91425" bIns="91425" anchor="t" anchorCtr="0">
            <a:noAutofit/>
          </a:bodyPr>
          <a:lstStyle>
            <a:lvl1pPr marL="457200" lvl="0" indent="-298450" rtl="0">
              <a:spcBef>
                <a:spcPts val="600"/>
              </a:spcBef>
              <a:spcAft>
                <a:spcPts val="0"/>
              </a:spcAft>
              <a:buSzPts val="1100"/>
              <a:buChar char="￮"/>
              <a:defRPr sz="1100">
                <a:latin typeface="Arial" panose="020B0604020202020204" pitchFamily="34" charset="0"/>
                <a:cs typeface="Arial" panose="020B0604020202020204" pitchFamily="34" charset="0"/>
              </a:defRPr>
            </a:lvl1pPr>
            <a:lvl2pPr marL="914400" lvl="1" indent="-298450" rtl="0">
              <a:spcBef>
                <a:spcPts val="0"/>
              </a:spcBef>
              <a:spcAft>
                <a:spcPts val="0"/>
              </a:spcAft>
              <a:buSzPts val="1100"/>
              <a:buChar char="￮"/>
              <a:defRPr sz="1100"/>
            </a:lvl2pPr>
            <a:lvl3pPr marL="1371600" lvl="2" indent="-298450" rtl="0">
              <a:spcBef>
                <a:spcPts val="0"/>
              </a:spcBef>
              <a:spcAft>
                <a:spcPts val="0"/>
              </a:spcAft>
              <a:buSzPts val="1100"/>
              <a:buChar char="￮"/>
              <a:defRPr sz="1100"/>
            </a:lvl3pPr>
            <a:lvl4pPr marL="1828800" lvl="3" indent="-298450" rtl="0">
              <a:spcBef>
                <a:spcPts val="0"/>
              </a:spcBef>
              <a:spcAft>
                <a:spcPts val="0"/>
              </a:spcAft>
              <a:buSzPts val="1100"/>
              <a:buChar char="●"/>
              <a:defRPr sz="1100"/>
            </a:lvl4pPr>
            <a:lvl5pPr marL="2286000" lvl="4" indent="-298450" rtl="0">
              <a:spcBef>
                <a:spcPts val="0"/>
              </a:spcBef>
              <a:spcAft>
                <a:spcPts val="0"/>
              </a:spcAft>
              <a:buSzPts val="1100"/>
              <a:buChar char="○"/>
              <a:defRPr sz="1100"/>
            </a:lvl5pPr>
            <a:lvl6pPr marL="2743200" lvl="5" indent="-298450" rtl="0">
              <a:spcBef>
                <a:spcPts val="0"/>
              </a:spcBef>
              <a:spcAft>
                <a:spcPts val="0"/>
              </a:spcAft>
              <a:buSzPts val="1100"/>
              <a:buChar char="■"/>
              <a:defRPr sz="1100"/>
            </a:lvl6pPr>
            <a:lvl7pPr marL="3200400" lvl="6" indent="-298450" rtl="0">
              <a:spcBef>
                <a:spcPts val="0"/>
              </a:spcBef>
              <a:spcAft>
                <a:spcPts val="0"/>
              </a:spcAft>
              <a:buSzPts val="1100"/>
              <a:buChar char="●"/>
              <a:defRPr sz="1100"/>
            </a:lvl7pPr>
            <a:lvl8pPr marL="3657600" lvl="7" indent="-298450" rtl="0">
              <a:spcBef>
                <a:spcPts val="0"/>
              </a:spcBef>
              <a:spcAft>
                <a:spcPts val="0"/>
              </a:spcAft>
              <a:buSzPts val="1100"/>
              <a:buChar char="○"/>
              <a:defRPr sz="1100"/>
            </a:lvl8pPr>
            <a:lvl9pPr marL="4114800" lvl="8" indent="-298450" rtl="0">
              <a:spcBef>
                <a:spcPts val="0"/>
              </a:spcBef>
              <a:spcAft>
                <a:spcPts val="0"/>
              </a:spcAft>
              <a:buSzPts val="1100"/>
              <a:buChar char="■"/>
              <a:defRPr sz="1100"/>
            </a:lvl9pPr>
          </a:lstStyle>
          <a:p>
            <a:endParaRPr dirty="0"/>
          </a:p>
        </p:txBody>
      </p:sp>
      <p:sp>
        <p:nvSpPr>
          <p:cNvPr id="93" name="Google Shape;93;p8"/>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
        <p:nvSpPr>
          <p:cNvPr id="94" name="Google Shape;94;p8"/>
          <p:cNvSpPr/>
          <p:nvPr/>
        </p:nvSpPr>
        <p:spPr>
          <a:xfrm>
            <a:off x="6081700" y="764000"/>
            <a:ext cx="3615600" cy="3615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5;p8"/>
          <p:cNvSpPr/>
          <p:nvPr/>
        </p:nvSpPr>
        <p:spPr>
          <a:xfrm>
            <a:off x="6272900" y="955200"/>
            <a:ext cx="3233100" cy="32331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6"/>
        <p:cNvGrpSpPr/>
        <p:nvPr/>
      </p:nvGrpSpPr>
      <p:grpSpPr>
        <a:xfrm>
          <a:off x="0" y="0"/>
          <a:ext cx="0" cy="0"/>
          <a:chOff x="0" y="0"/>
          <a:chExt cx="0" cy="0"/>
        </a:xfrm>
      </p:grpSpPr>
      <p:grpSp>
        <p:nvGrpSpPr>
          <p:cNvPr id="97" name="Google Shape;97;p9"/>
          <p:cNvGrpSpPr/>
          <p:nvPr/>
        </p:nvGrpSpPr>
        <p:grpSpPr>
          <a:xfrm>
            <a:off x="-442731" y="337284"/>
            <a:ext cx="2324700" cy="2324700"/>
            <a:chOff x="-474900" y="321200"/>
            <a:chExt cx="2324700" cy="2324700"/>
          </a:xfrm>
        </p:grpSpPr>
        <p:sp>
          <p:nvSpPr>
            <p:cNvPr id="98" name="Google Shape;98;p9"/>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99;p9"/>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9"/>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01;p9"/>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02" name="Google Shape;102;p9"/>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3;p9"/>
          <p:cNvSpPr txBox="1">
            <a:spLocks noGrp="1"/>
          </p:cNvSpPr>
          <p:nvPr>
            <p:ph type="title"/>
          </p:nvPr>
        </p:nvSpPr>
        <p:spPr>
          <a:xfrm>
            <a:off x="457200" y="1166125"/>
            <a:ext cx="5220300" cy="683100"/>
          </a:xfrm>
          <a:prstGeom prst="rect">
            <a:avLst/>
          </a:prstGeom>
        </p:spPr>
        <p:txBody>
          <a:bodyPr spcFirstLastPara="1" wrap="square" lIns="91425" tIns="91425" rIns="91425" bIns="91425" anchor="b" anchorCtr="0">
            <a:noAutofit/>
          </a:bodyPr>
          <a:lstStyle>
            <a:lvl1pPr lvl="0">
              <a:spcBef>
                <a:spcPts val="0"/>
              </a:spcBef>
              <a:spcAft>
                <a:spcPts val="0"/>
              </a:spcAft>
              <a:buSzPts val="3600"/>
              <a:buNone/>
              <a:defRPr>
                <a:latin typeface="Arial" panose="020B0604020202020204" pitchFamily="34" charset="0"/>
                <a:cs typeface="Arial" panose="020B060402020202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dirty="0"/>
          </a:p>
        </p:txBody>
      </p:sp>
      <p:sp>
        <p:nvSpPr>
          <p:cNvPr id="104" name="Google Shape;104;p9"/>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05"/>
        <p:cNvGrpSpPr/>
        <p:nvPr/>
      </p:nvGrpSpPr>
      <p:grpSpPr>
        <a:xfrm>
          <a:off x="0" y="0"/>
          <a:ext cx="0" cy="0"/>
          <a:chOff x="0" y="0"/>
          <a:chExt cx="0" cy="0"/>
        </a:xfrm>
      </p:grpSpPr>
      <p:grpSp>
        <p:nvGrpSpPr>
          <p:cNvPr id="106" name="Google Shape;106;p10"/>
          <p:cNvGrpSpPr/>
          <p:nvPr/>
        </p:nvGrpSpPr>
        <p:grpSpPr>
          <a:xfrm>
            <a:off x="308378" y="3811995"/>
            <a:ext cx="1844185" cy="1844185"/>
            <a:chOff x="-474900" y="321200"/>
            <a:chExt cx="2324700" cy="2324700"/>
          </a:xfrm>
        </p:grpSpPr>
        <p:sp>
          <p:nvSpPr>
            <p:cNvPr id="107" name="Google Shape;107;p10"/>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8" name="Google Shape;108;p10"/>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9" name="Google Shape;109;p10"/>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0" name="Google Shape;110;p10"/>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11" name="Google Shape;111;p10"/>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10"/>
          <p:cNvSpPr txBox="1">
            <a:spLocks noGrp="1"/>
          </p:cNvSpPr>
          <p:nvPr>
            <p:ph type="body" idx="1"/>
          </p:nvPr>
        </p:nvSpPr>
        <p:spPr>
          <a:xfrm>
            <a:off x="1069625" y="4406300"/>
            <a:ext cx="4608000" cy="519600"/>
          </a:xfrm>
          <a:prstGeom prst="rect">
            <a:avLst/>
          </a:prstGeom>
        </p:spPr>
        <p:txBody>
          <a:bodyPr spcFirstLastPara="1" wrap="square" lIns="91425" tIns="91425" rIns="91425" bIns="91425" anchor="b" anchorCtr="0">
            <a:noAutofit/>
          </a:bodyPr>
          <a:lstStyle>
            <a:lvl1pPr marL="457200" lvl="0" indent="-228600">
              <a:spcBef>
                <a:spcPts val="360"/>
              </a:spcBef>
              <a:spcAft>
                <a:spcPts val="0"/>
              </a:spcAft>
              <a:buSzPts val="1400"/>
              <a:buNone/>
              <a:defRPr sz="1400">
                <a:latin typeface="Arial" panose="020B0604020202020204" pitchFamily="34" charset="0"/>
                <a:cs typeface="Arial" panose="020B0604020202020204" pitchFamily="34" charset="0"/>
              </a:defRPr>
            </a:lvl1pPr>
          </a:lstStyle>
          <a:p>
            <a:endParaRPr dirty="0"/>
          </a:p>
        </p:txBody>
      </p:sp>
      <p:sp>
        <p:nvSpPr>
          <p:cNvPr id="113" name="Google Shape;113;p10"/>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 A" type="blank">
  <p:cSld name="BLANK">
    <p:spTree>
      <p:nvGrpSpPr>
        <p:cNvPr id="1" name="Shape 114"/>
        <p:cNvGrpSpPr/>
        <p:nvPr/>
      </p:nvGrpSpPr>
      <p:grpSpPr>
        <a:xfrm>
          <a:off x="0" y="0"/>
          <a:ext cx="0" cy="0"/>
          <a:chOff x="0" y="0"/>
          <a:chExt cx="0" cy="0"/>
        </a:xfrm>
      </p:grpSpPr>
      <p:sp>
        <p:nvSpPr>
          <p:cNvPr id="115" name="Google Shape;115;p11"/>
          <p:cNvSpPr/>
          <p:nvPr/>
        </p:nvSpPr>
        <p:spPr>
          <a:xfrm>
            <a:off x="764000" y="-1236275"/>
            <a:ext cx="7616100" cy="7616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16;p11"/>
          <p:cNvSpPr/>
          <p:nvPr/>
        </p:nvSpPr>
        <p:spPr>
          <a:xfrm>
            <a:off x="1198300" y="-801975"/>
            <a:ext cx="6747000" cy="67470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7" name="Google Shape;117;p11"/>
          <p:cNvSpPr/>
          <p:nvPr/>
        </p:nvSpPr>
        <p:spPr>
          <a:xfrm>
            <a:off x="2267900" y="267625"/>
            <a:ext cx="4608300" cy="46083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8" name="Google Shape;118;p11"/>
          <p:cNvSpPr/>
          <p:nvPr/>
        </p:nvSpPr>
        <p:spPr>
          <a:xfrm>
            <a:off x="-704850" y="-2705100"/>
            <a:ext cx="10553700" cy="10553700"/>
          </a:xfrm>
          <a:prstGeom prst="donut">
            <a:avLst>
              <a:gd name="adj" fmla="val 10467"/>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9" name="Google Shape;119;p11"/>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0" name="Google Shape;120;p11"/>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ctr" rtl="0">
              <a:spcBef>
                <a:spcPts val="0"/>
              </a:spcBef>
              <a:spcAft>
                <a:spcPts val="0"/>
              </a:spcAft>
              <a:buNone/>
            </a:pPr>
            <a:fld id="{00000000-1234-1234-1234-123412341234}" type="slidenum">
              <a:rPr lang="en"/>
              <a:t>‹#›</a:t>
            </a:fld>
            <a:endParaRPr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 B">
  <p:cSld name="BLANK_2">
    <p:spTree>
      <p:nvGrpSpPr>
        <p:cNvPr id="1" name="Shape 121"/>
        <p:cNvGrpSpPr/>
        <p:nvPr/>
      </p:nvGrpSpPr>
      <p:grpSpPr>
        <a:xfrm>
          <a:off x="0" y="0"/>
          <a:ext cx="0" cy="0"/>
          <a:chOff x="0" y="0"/>
          <a:chExt cx="0" cy="0"/>
        </a:xfrm>
      </p:grpSpPr>
      <p:sp>
        <p:nvSpPr>
          <p:cNvPr id="122" name="Google Shape;122;p12"/>
          <p:cNvSpPr/>
          <p:nvPr/>
        </p:nvSpPr>
        <p:spPr>
          <a:xfrm>
            <a:off x="8556000" y="4576450"/>
            <a:ext cx="435600" cy="435600"/>
          </a:xfrm>
          <a:prstGeom prst="ellipse">
            <a:avLst/>
          </a:pr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3" name="Google Shape;123;p12"/>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ctr" rtl="0">
              <a:spcBef>
                <a:spcPts val="0"/>
              </a:spcBef>
              <a:spcAft>
                <a:spcPts val="0"/>
              </a:spcAft>
              <a:buNone/>
            </a:pPr>
            <a:fld id="{00000000-1234-1234-1234-123412341234}" type="slidenum">
              <a:rPr lang="en"/>
              <a:t>‹#›</a:t>
            </a:fld>
            <a:endParaRPr dirty="0"/>
          </a:p>
        </p:txBody>
      </p:sp>
      <p:grpSp>
        <p:nvGrpSpPr>
          <p:cNvPr id="124" name="Google Shape;124;p12"/>
          <p:cNvGrpSpPr/>
          <p:nvPr/>
        </p:nvGrpSpPr>
        <p:grpSpPr>
          <a:xfrm>
            <a:off x="818844" y="502333"/>
            <a:ext cx="2324700" cy="2324700"/>
            <a:chOff x="-474900" y="321200"/>
            <a:chExt cx="2324700" cy="2324700"/>
          </a:xfrm>
        </p:grpSpPr>
        <p:sp>
          <p:nvSpPr>
            <p:cNvPr id="125" name="Google Shape;125;p12"/>
            <p:cNvSpPr/>
            <p:nvPr/>
          </p:nvSpPr>
          <p:spPr>
            <a:xfrm>
              <a:off x="-474900" y="321200"/>
              <a:ext cx="2324700" cy="23247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26;p12"/>
            <p:cNvSpPr/>
            <p:nvPr/>
          </p:nvSpPr>
          <p:spPr>
            <a:xfrm>
              <a:off x="120725" y="916825"/>
              <a:ext cx="1133400" cy="11334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7" name="Google Shape;127;p12"/>
            <p:cNvSpPr/>
            <p:nvPr/>
          </p:nvSpPr>
          <p:spPr>
            <a:xfrm>
              <a:off x="-137125" y="658975"/>
              <a:ext cx="1649100" cy="16491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8" name="Google Shape;128;p12"/>
            <p:cNvSpPr/>
            <p:nvPr/>
          </p:nvSpPr>
          <p:spPr>
            <a:xfrm>
              <a:off x="313650" y="1109750"/>
              <a:ext cx="747600" cy="747600"/>
            </a:xfrm>
            <a:prstGeom prst="ellipse">
              <a:avLst/>
            </a:prstGeom>
            <a:noFill/>
            <a:ln w="9525" cap="flat" cmpd="sng">
              <a:solidFill>
                <a:srgbClr val="E8E8E8"/>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29" name="Google Shape;129;p12"/>
          <p:cNvSpPr/>
          <p:nvPr/>
        </p:nvSpPr>
        <p:spPr>
          <a:xfrm>
            <a:off x="1794525" y="-407900"/>
            <a:ext cx="5959200" cy="5959200"/>
          </a:xfrm>
          <a:prstGeom prst="ellipse">
            <a:avLst/>
          </a:prstGeom>
          <a:solidFill>
            <a:srgbClr val="000000">
              <a:alpha val="6539"/>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8555875" y="4576450"/>
            <a:ext cx="435600" cy="435600"/>
          </a:xfrm>
          <a:prstGeom prst="rect">
            <a:avLst/>
          </a:prstGeom>
          <a:noFill/>
          <a:ln>
            <a:noFill/>
          </a:ln>
        </p:spPr>
        <p:txBody>
          <a:bodyPr spcFirstLastPara="1" wrap="square" lIns="91425" tIns="91425" rIns="91425" bIns="91425" anchor="ctr" anchorCtr="0">
            <a:noAutofit/>
          </a:bodyPr>
          <a:lstStyle>
            <a:lvl1pPr lvl="0" algn="ctr">
              <a:buNone/>
              <a:defRPr sz="1000" b="1">
                <a:solidFill>
                  <a:srgbClr val="FFFFFF"/>
                </a:solidFill>
                <a:latin typeface="Arial" panose="020B0604020202020204" pitchFamily="34" charset="0"/>
                <a:ea typeface="Arial" panose="020B0604020202020204" pitchFamily="34" charset="0"/>
                <a:cs typeface="Arial" panose="020B0604020202020204" pitchFamily="34" charset="0"/>
                <a:sym typeface="Arial"/>
              </a:defRPr>
            </a:lvl1pPr>
            <a:lvl2pPr lvl="1" algn="ctr">
              <a:buNone/>
              <a:defRPr sz="1000" b="1">
                <a:solidFill>
                  <a:srgbClr val="FFFFFF"/>
                </a:solidFill>
                <a:latin typeface="Arial"/>
                <a:ea typeface="Arial"/>
                <a:cs typeface="Arial"/>
                <a:sym typeface="Arial"/>
              </a:defRPr>
            </a:lvl2pPr>
            <a:lvl3pPr lvl="2" algn="ctr">
              <a:buNone/>
              <a:defRPr sz="1000" b="1">
                <a:solidFill>
                  <a:srgbClr val="FFFFFF"/>
                </a:solidFill>
                <a:latin typeface="Arial"/>
                <a:ea typeface="Arial"/>
                <a:cs typeface="Arial"/>
                <a:sym typeface="Arial"/>
              </a:defRPr>
            </a:lvl3pPr>
            <a:lvl4pPr lvl="3" algn="ctr">
              <a:buNone/>
              <a:defRPr sz="1000" b="1">
                <a:solidFill>
                  <a:srgbClr val="FFFFFF"/>
                </a:solidFill>
                <a:latin typeface="Arial"/>
                <a:ea typeface="Arial"/>
                <a:cs typeface="Arial"/>
                <a:sym typeface="Arial"/>
              </a:defRPr>
            </a:lvl4pPr>
            <a:lvl5pPr lvl="4" algn="ctr">
              <a:buNone/>
              <a:defRPr sz="1000" b="1">
                <a:solidFill>
                  <a:srgbClr val="FFFFFF"/>
                </a:solidFill>
                <a:latin typeface="Arial"/>
                <a:ea typeface="Arial"/>
                <a:cs typeface="Arial"/>
                <a:sym typeface="Arial"/>
              </a:defRPr>
            </a:lvl5pPr>
            <a:lvl6pPr lvl="5" algn="ctr">
              <a:buNone/>
              <a:defRPr sz="1000" b="1">
                <a:solidFill>
                  <a:srgbClr val="FFFFFF"/>
                </a:solidFill>
                <a:latin typeface="Arial"/>
                <a:ea typeface="Arial"/>
                <a:cs typeface="Arial"/>
                <a:sym typeface="Arial"/>
              </a:defRPr>
            </a:lvl6pPr>
            <a:lvl7pPr lvl="6" algn="ctr">
              <a:buNone/>
              <a:defRPr sz="1000" b="1">
                <a:solidFill>
                  <a:srgbClr val="FFFFFF"/>
                </a:solidFill>
                <a:latin typeface="Arial"/>
                <a:ea typeface="Arial"/>
                <a:cs typeface="Arial"/>
                <a:sym typeface="Arial"/>
              </a:defRPr>
            </a:lvl7pPr>
            <a:lvl8pPr lvl="7" algn="ctr">
              <a:buNone/>
              <a:defRPr sz="1000" b="1">
                <a:solidFill>
                  <a:srgbClr val="FFFFFF"/>
                </a:solidFill>
                <a:latin typeface="Arial"/>
                <a:ea typeface="Arial"/>
                <a:cs typeface="Arial"/>
                <a:sym typeface="Arial"/>
              </a:defRPr>
            </a:lvl8pPr>
            <a:lvl9pPr lvl="8" algn="ctr">
              <a:buNone/>
              <a:defRPr sz="1000" b="1">
                <a:solidFill>
                  <a:srgbClr val="FFFFFF"/>
                </a:solidFill>
                <a:latin typeface="Arial"/>
                <a:ea typeface="Arial"/>
                <a:cs typeface="Arial"/>
                <a:sym typeface="Arial"/>
              </a:defRPr>
            </a:lvl9pPr>
          </a:lstStyle>
          <a:p>
            <a:fld id="{00000000-1234-1234-1234-123412341234}" type="slidenum">
              <a:rPr lang="en" smtClean="0"/>
              <a:pPr/>
              <a:t>‹#›</a:t>
            </a:fld>
            <a:endParaRPr lang="en" dirty="0"/>
          </a:p>
        </p:txBody>
      </p:sp>
      <p:sp>
        <p:nvSpPr>
          <p:cNvPr id="7" name="Google Shape;7;p1"/>
          <p:cNvSpPr txBox="1">
            <a:spLocks noGrp="1"/>
          </p:cNvSpPr>
          <p:nvPr>
            <p:ph type="title"/>
          </p:nvPr>
        </p:nvSpPr>
        <p:spPr>
          <a:xfrm>
            <a:off x="457200" y="1166125"/>
            <a:ext cx="5220300" cy="683100"/>
          </a:xfrm>
          <a:prstGeom prst="rect">
            <a:avLst/>
          </a:prstGeom>
          <a:noFill/>
          <a:ln>
            <a:noFill/>
          </a:ln>
        </p:spPr>
        <p:txBody>
          <a:bodyPr spcFirstLastPara="1" wrap="square" lIns="91425" tIns="91425" rIns="91425" bIns="91425" anchor="b" anchorCtr="0">
            <a:noAutofit/>
          </a:bodyPr>
          <a:lstStyle>
            <a:lvl1pPr lvl="0">
              <a:spcBef>
                <a:spcPts val="0"/>
              </a:spcBef>
              <a:spcAft>
                <a:spcPts val="0"/>
              </a:spcAft>
              <a:buClr>
                <a:schemeClr val="dk1"/>
              </a:buClr>
              <a:buSzPts val="3600"/>
              <a:buFont typeface="Arial"/>
              <a:buNone/>
              <a:defRPr sz="3600" b="1">
                <a:solidFill>
                  <a:schemeClr val="dk1"/>
                </a:solidFill>
                <a:latin typeface="Arial"/>
                <a:ea typeface="Arial"/>
                <a:cs typeface="Arial"/>
                <a:sym typeface="Arial"/>
              </a:defRPr>
            </a:lvl1pPr>
            <a:lvl2pPr lvl="1">
              <a:spcBef>
                <a:spcPts val="0"/>
              </a:spcBef>
              <a:spcAft>
                <a:spcPts val="0"/>
              </a:spcAft>
              <a:buClr>
                <a:schemeClr val="dk1"/>
              </a:buClr>
              <a:buSzPts val="3600"/>
              <a:buFont typeface="Arial"/>
              <a:buNone/>
              <a:defRPr sz="3600" b="1">
                <a:solidFill>
                  <a:schemeClr val="dk1"/>
                </a:solidFill>
                <a:latin typeface="Arial"/>
                <a:ea typeface="Arial"/>
                <a:cs typeface="Arial"/>
                <a:sym typeface="Arial"/>
              </a:defRPr>
            </a:lvl2pPr>
            <a:lvl3pPr lvl="2">
              <a:spcBef>
                <a:spcPts val="0"/>
              </a:spcBef>
              <a:spcAft>
                <a:spcPts val="0"/>
              </a:spcAft>
              <a:buClr>
                <a:schemeClr val="dk1"/>
              </a:buClr>
              <a:buSzPts val="3600"/>
              <a:buFont typeface="Arial"/>
              <a:buNone/>
              <a:defRPr sz="3600" b="1">
                <a:solidFill>
                  <a:schemeClr val="dk1"/>
                </a:solidFill>
                <a:latin typeface="Arial"/>
                <a:ea typeface="Arial"/>
                <a:cs typeface="Arial"/>
                <a:sym typeface="Arial"/>
              </a:defRPr>
            </a:lvl3pPr>
            <a:lvl4pPr lvl="3">
              <a:spcBef>
                <a:spcPts val="0"/>
              </a:spcBef>
              <a:spcAft>
                <a:spcPts val="0"/>
              </a:spcAft>
              <a:buClr>
                <a:schemeClr val="dk1"/>
              </a:buClr>
              <a:buSzPts val="3600"/>
              <a:buFont typeface="Arial"/>
              <a:buNone/>
              <a:defRPr sz="3600" b="1">
                <a:solidFill>
                  <a:schemeClr val="dk1"/>
                </a:solidFill>
                <a:latin typeface="Arial"/>
                <a:ea typeface="Arial"/>
                <a:cs typeface="Arial"/>
                <a:sym typeface="Arial"/>
              </a:defRPr>
            </a:lvl4pPr>
            <a:lvl5pPr lvl="4">
              <a:spcBef>
                <a:spcPts val="0"/>
              </a:spcBef>
              <a:spcAft>
                <a:spcPts val="0"/>
              </a:spcAft>
              <a:buClr>
                <a:schemeClr val="dk1"/>
              </a:buClr>
              <a:buSzPts val="3600"/>
              <a:buFont typeface="Arial"/>
              <a:buNone/>
              <a:defRPr sz="3600" b="1">
                <a:solidFill>
                  <a:schemeClr val="dk1"/>
                </a:solidFill>
                <a:latin typeface="Arial"/>
                <a:ea typeface="Arial"/>
                <a:cs typeface="Arial"/>
                <a:sym typeface="Arial"/>
              </a:defRPr>
            </a:lvl5pPr>
            <a:lvl6pPr lvl="5">
              <a:spcBef>
                <a:spcPts val="0"/>
              </a:spcBef>
              <a:spcAft>
                <a:spcPts val="0"/>
              </a:spcAft>
              <a:buClr>
                <a:schemeClr val="dk1"/>
              </a:buClr>
              <a:buSzPts val="3600"/>
              <a:buFont typeface="Arial"/>
              <a:buNone/>
              <a:defRPr sz="3600" b="1">
                <a:solidFill>
                  <a:schemeClr val="dk1"/>
                </a:solidFill>
                <a:latin typeface="Arial"/>
                <a:ea typeface="Arial"/>
                <a:cs typeface="Arial"/>
                <a:sym typeface="Arial"/>
              </a:defRPr>
            </a:lvl6pPr>
            <a:lvl7pPr lvl="6">
              <a:spcBef>
                <a:spcPts val="0"/>
              </a:spcBef>
              <a:spcAft>
                <a:spcPts val="0"/>
              </a:spcAft>
              <a:buClr>
                <a:schemeClr val="dk1"/>
              </a:buClr>
              <a:buSzPts val="3600"/>
              <a:buFont typeface="Arial"/>
              <a:buNone/>
              <a:defRPr sz="3600" b="1">
                <a:solidFill>
                  <a:schemeClr val="dk1"/>
                </a:solidFill>
                <a:latin typeface="Arial"/>
                <a:ea typeface="Arial"/>
                <a:cs typeface="Arial"/>
                <a:sym typeface="Arial"/>
              </a:defRPr>
            </a:lvl7pPr>
            <a:lvl8pPr lvl="7">
              <a:spcBef>
                <a:spcPts val="0"/>
              </a:spcBef>
              <a:spcAft>
                <a:spcPts val="0"/>
              </a:spcAft>
              <a:buClr>
                <a:schemeClr val="dk1"/>
              </a:buClr>
              <a:buSzPts val="3600"/>
              <a:buFont typeface="Arial"/>
              <a:buNone/>
              <a:defRPr sz="3600" b="1">
                <a:solidFill>
                  <a:schemeClr val="dk1"/>
                </a:solidFill>
                <a:latin typeface="Arial"/>
                <a:ea typeface="Arial"/>
                <a:cs typeface="Arial"/>
                <a:sym typeface="Arial"/>
              </a:defRPr>
            </a:lvl8pPr>
            <a:lvl9pPr lvl="8">
              <a:spcBef>
                <a:spcPts val="0"/>
              </a:spcBef>
              <a:spcAft>
                <a:spcPts val="0"/>
              </a:spcAft>
              <a:buClr>
                <a:schemeClr val="dk1"/>
              </a:buClr>
              <a:buSzPts val="3600"/>
              <a:buFont typeface="Arial"/>
              <a:buNone/>
              <a:defRPr sz="3600" b="1">
                <a:solidFill>
                  <a:schemeClr val="dk1"/>
                </a:solidFill>
                <a:latin typeface="Arial"/>
                <a:ea typeface="Arial"/>
                <a:cs typeface="Arial"/>
                <a:sym typeface="Arial"/>
              </a:defRPr>
            </a:lvl9pPr>
          </a:lstStyle>
          <a:p>
            <a:endParaRPr dirty="0"/>
          </a:p>
        </p:txBody>
      </p:sp>
      <p:sp>
        <p:nvSpPr>
          <p:cNvPr id="8" name="Google Shape;8;p1"/>
          <p:cNvSpPr txBox="1">
            <a:spLocks noGrp="1"/>
          </p:cNvSpPr>
          <p:nvPr>
            <p:ph type="body" idx="1"/>
          </p:nvPr>
        </p:nvSpPr>
        <p:spPr>
          <a:xfrm>
            <a:off x="1069625" y="1958050"/>
            <a:ext cx="4608300" cy="2618400"/>
          </a:xfrm>
          <a:prstGeom prst="rect">
            <a:avLst/>
          </a:prstGeom>
          <a:noFill/>
          <a:ln>
            <a:noFill/>
          </a:ln>
        </p:spPr>
        <p:txBody>
          <a:bodyPr spcFirstLastPara="1" wrap="square" lIns="91425" tIns="91425" rIns="91425" bIns="91425" anchor="t" anchorCtr="0">
            <a:noAutofit/>
          </a:bodyPr>
          <a:lstStyle>
            <a:lvl1pPr marL="457200" lvl="0" indent="-330200">
              <a:spcBef>
                <a:spcPts val="600"/>
              </a:spcBef>
              <a:spcAft>
                <a:spcPts val="0"/>
              </a:spcAft>
              <a:buClr>
                <a:schemeClr val="lt2"/>
              </a:buClr>
              <a:buSzPts val="1600"/>
              <a:buFont typeface="Arial"/>
              <a:buChar char="￮"/>
              <a:defRPr sz="1600">
                <a:solidFill>
                  <a:schemeClr val="dk1"/>
                </a:solidFill>
                <a:latin typeface="Arial"/>
                <a:ea typeface="Arial"/>
                <a:cs typeface="Arial"/>
                <a:sym typeface="Arial"/>
              </a:defRPr>
            </a:lvl1pPr>
            <a:lvl2pPr marL="914400" lvl="1" indent="-330200">
              <a:spcBef>
                <a:spcPts val="0"/>
              </a:spcBef>
              <a:spcAft>
                <a:spcPts val="0"/>
              </a:spcAft>
              <a:buClr>
                <a:schemeClr val="lt2"/>
              </a:buClr>
              <a:buSzPts val="1600"/>
              <a:buFont typeface="Arial"/>
              <a:buChar char="￮"/>
              <a:defRPr sz="1600">
                <a:solidFill>
                  <a:schemeClr val="dk1"/>
                </a:solidFill>
                <a:latin typeface="Arial"/>
                <a:ea typeface="Arial"/>
                <a:cs typeface="Arial"/>
                <a:sym typeface="Arial"/>
              </a:defRPr>
            </a:lvl2pPr>
            <a:lvl3pPr marL="1371600" lvl="2" indent="-330200">
              <a:spcBef>
                <a:spcPts val="0"/>
              </a:spcBef>
              <a:spcAft>
                <a:spcPts val="0"/>
              </a:spcAft>
              <a:buClr>
                <a:schemeClr val="lt2"/>
              </a:buClr>
              <a:buSzPts val="1600"/>
              <a:buFont typeface="Arial"/>
              <a:buChar char="￮"/>
              <a:defRPr sz="1600">
                <a:solidFill>
                  <a:schemeClr val="dk1"/>
                </a:solidFill>
                <a:latin typeface="Arial"/>
                <a:ea typeface="Arial"/>
                <a:cs typeface="Arial"/>
                <a:sym typeface="Arial"/>
              </a:defRPr>
            </a:lvl3pPr>
            <a:lvl4pPr marL="1828800" lvl="3" indent="-330200">
              <a:spcBef>
                <a:spcPts val="0"/>
              </a:spcBef>
              <a:spcAft>
                <a:spcPts val="0"/>
              </a:spcAft>
              <a:buClr>
                <a:srgbClr val="CCCCCC"/>
              </a:buClr>
              <a:buSzPts val="1600"/>
              <a:buFont typeface="Arial"/>
              <a:buChar char="●"/>
              <a:defRPr sz="1600">
                <a:solidFill>
                  <a:schemeClr val="dk1"/>
                </a:solidFill>
                <a:latin typeface="Arial"/>
                <a:ea typeface="Arial"/>
                <a:cs typeface="Arial"/>
                <a:sym typeface="Arial"/>
              </a:defRPr>
            </a:lvl4pPr>
            <a:lvl5pPr marL="2286000" lvl="4" indent="-330200">
              <a:spcBef>
                <a:spcPts val="0"/>
              </a:spcBef>
              <a:spcAft>
                <a:spcPts val="0"/>
              </a:spcAft>
              <a:buClr>
                <a:srgbClr val="CCCCCC"/>
              </a:buClr>
              <a:buSzPts val="1600"/>
              <a:buFont typeface="Arial"/>
              <a:buChar char="○"/>
              <a:defRPr sz="1600">
                <a:solidFill>
                  <a:schemeClr val="dk1"/>
                </a:solidFill>
                <a:latin typeface="Arial"/>
                <a:ea typeface="Arial"/>
                <a:cs typeface="Arial"/>
                <a:sym typeface="Arial"/>
              </a:defRPr>
            </a:lvl5pPr>
            <a:lvl6pPr marL="2743200" lvl="5" indent="-330200">
              <a:spcBef>
                <a:spcPts val="0"/>
              </a:spcBef>
              <a:spcAft>
                <a:spcPts val="0"/>
              </a:spcAft>
              <a:buClr>
                <a:srgbClr val="CCCCCC"/>
              </a:buClr>
              <a:buSzPts val="1600"/>
              <a:buFont typeface="Arial"/>
              <a:buChar char="■"/>
              <a:defRPr sz="1600">
                <a:solidFill>
                  <a:schemeClr val="dk1"/>
                </a:solidFill>
                <a:latin typeface="Arial"/>
                <a:ea typeface="Arial"/>
                <a:cs typeface="Arial"/>
                <a:sym typeface="Arial"/>
              </a:defRPr>
            </a:lvl6pPr>
            <a:lvl7pPr marL="3200400" lvl="6" indent="-330200">
              <a:spcBef>
                <a:spcPts val="0"/>
              </a:spcBef>
              <a:spcAft>
                <a:spcPts val="0"/>
              </a:spcAft>
              <a:buClr>
                <a:srgbClr val="CCCCCC"/>
              </a:buClr>
              <a:buSzPts val="1600"/>
              <a:buFont typeface="Arial"/>
              <a:buChar char="●"/>
              <a:defRPr sz="1600">
                <a:solidFill>
                  <a:schemeClr val="dk1"/>
                </a:solidFill>
                <a:latin typeface="Arial"/>
                <a:ea typeface="Arial"/>
                <a:cs typeface="Arial"/>
                <a:sym typeface="Arial"/>
              </a:defRPr>
            </a:lvl7pPr>
            <a:lvl8pPr marL="3657600" lvl="7" indent="-330200">
              <a:spcBef>
                <a:spcPts val="0"/>
              </a:spcBef>
              <a:spcAft>
                <a:spcPts val="0"/>
              </a:spcAft>
              <a:buClr>
                <a:srgbClr val="CCCCCC"/>
              </a:buClr>
              <a:buSzPts val="1600"/>
              <a:buFont typeface="Arial"/>
              <a:buChar char="○"/>
              <a:defRPr sz="1600">
                <a:solidFill>
                  <a:schemeClr val="dk1"/>
                </a:solidFill>
                <a:latin typeface="Arial"/>
                <a:ea typeface="Arial"/>
                <a:cs typeface="Arial"/>
                <a:sym typeface="Arial"/>
              </a:defRPr>
            </a:lvl8pPr>
            <a:lvl9pPr marL="4114800" lvl="8" indent="-330200">
              <a:spcBef>
                <a:spcPts val="0"/>
              </a:spcBef>
              <a:spcAft>
                <a:spcPts val="0"/>
              </a:spcAft>
              <a:buClr>
                <a:srgbClr val="CCCCCC"/>
              </a:buClr>
              <a:buSzPts val="1600"/>
              <a:buFont typeface="Arial"/>
              <a:buChar char="■"/>
              <a:defRPr sz="1600">
                <a:solidFill>
                  <a:schemeClr val="dk1"/>
                </a:solidFill>
                <a:latin typeface="Arial"/>
                <a:ea typeface="Arial"/>
                <a:cs typeface="Arial"/>
                <a:sym typeface="Arial"/>
              </a:defRPr>
            </a:lvl9pPr>
          </a:lstStyle>
          <a:p>
            <a:endParaRPr dirty="0"/>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4" r:id="rId5"/>
    <p:sldLayoutId id="2147483655" r:id="rId6"/>
    <p:sldLayoutId id="2147483656" r:id="rId7"/>
    <p:sldLayoutId id="2147483657" r:id="rId8"/>
    <p:sldLayoutId id="2147483658" r:id="rId9"/>
    <p:sldLayoutId id="2147483662" r:id="rId10"/>
    <p:sldLayoutId id="2147483663" r:id="rId11"/>
    <p:sldLayoutId id="2147483664" r:id="rId12"/>
    <p:sldLayoutId id="2147483665" r:id="rId13"/>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8" Type="http://schemas.openxmlformats.org/officeDocument/2006/relationships/image" Target="../media/image16.png"/><Relationship Id="rId13" Type="http://schemas.openxmlformats.org/officeDocument/2006/relationships/image" Target="../media/image21.png"/><Relationship Id="rId18" Type="http://schemas.openxmlformats.org/officeDocument/2006/relationships/image" Target="../media/image26.jpg"/><Relationship Id="rId3" Type="http://schemas.openxmlformats.org/officeDocument/2006/relationships/image" Target="../media/image11.png"/><Relationship Id="rId21" Type="http://schemas.openxmlformats.org/officeDocument/2006/relationships/image" Target="../media/image29.png"/><Relationship Id="rId7" Type="http://schemas.openxmlformats.org/officeDocument/2006/relationships/image" Target="../media/image15.jpg"/><Relationship Id="rId12" Type="http://schemas.openxmlformats.org/officeDocument/2006/relationships/image" Target="../media/image20.jpg"/><Relationship Id="rId17" Type="http://schemas.openxmlformats.org/officeDocument/2006/relationships/image" Target="../media/image25.jpg"/><Relationship Id="rId2" Type="http://schemas.openxmlformats.org/officeDocument/2006/relationships/notesSlide" Target="../notesSlides/notesSlide14.xml"/><Relationship Id="rId16" Type="http://schemas.openxmlformats.org/officeDocument/2006/relationships/image" Target="../media/image24.jpg"/><Relationship Id="rId20" Type="http://schemas.openxmlformats.org/officeDocument/2006/relationships/image" Target="../media/image28.png"/><Relationship Id="rId1" Type="http://schemas.openxmlformats.org/officeDocument/2006/relationships/slideLayout" Target="../slideLayouts/slideLayout7.xml"/><Relationship Id="rId6" Type="http://schemas.openxmlformats.org/officeDocument/2006/relationships/image" Target="../media/image14.jpg"/><Relationship Id="rId11" Type="http://schemas.openxmlformats.org/officeDocument/2006/relationships/image" Target="../media/image19.jpg"/><Relationship Id="rId5" Type="http://schemas.openxmlformats.org/officeDocument/2006/relationships/image" Target="../media/image13.jfif"/><Relationship Id="rId15" Type="http://schemas.openxmlformats.org/officeDocument/2006/relationships/image" Target="../media/image23.jpg"/><Relationship Id="rId10" Type="http://schemas.openxmlformats.org/officeDocument/2006/relationships/image" Target="../media/image18.jpg"/><Relationship Id="rId19" Type="http://schemas.openxmlformats.org/officeDocument/2006/relationships/image" Target="../media/image27.png"/><Relationship Id="rId4" Type="http://schemas.openxmlformats.org/officeDocument/2006/relationships/image" Target="../media/image12.jpg"/><Relationship Id="rId9" Type="http://schemas.openxmlformats.org/officeDocument/2006/relationships/image" Target="../media/image17.png"/><Relationship Id="rId14" Type="http://schemas.openxmlformats.org/officeDocument/2006/relationships/image" Target="../media/image22.png"/><Relationship Id="rId22"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37.jpg"/><Relationship Id="rId3" Type="http://schemas.openxmlformats.org/officeDocument/2006/relationships/image" Target="../media/image32.jpg"/><Relationship Id="rId7"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35.jpg"/><Relationship Id="rId5" Type="http://schemas.openxmlformats.org/officeDocument/2006/relationships/image" Target="../media/image34.jpg"/><Relationship Id="rId4" Type="http://schemas.openxmlformats.org/officeDocument/2006/relationships/image" Target="../media/image33.png"/></Relationships>
</file>

<file path=ppt/slides/_rels/slide17.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1.jpg"/><Relationship Id="rId5" Type="http://schemas.openxmlformats.org/officeDocument/2006/relationships/image" Target="../media/image40.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notesSlide" Target="../notesSlides/notesSlide24.xml"/><Relationship Id="rId1" Type="http://schemas.openxmlformats.org/officeDocument/2006/relationships/slideLayout" Target="../slideLayouts/slideLayout9.xml"/><Relationship Id="rId4" Type="http://schemas.openxmlformats.org/officeDocument/2006/relationships/image" Target="../media/image50.jpg"/></Relationships>
</file>

<file path=ppt/slides/_rels/slide2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microsoft.com/office/2007/relationships/hdphoto" Target="../media/hdphoto1.wdp"/></Relationships>
</file>

<file path=ppt/slides/_rels/slide7.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6.jfif"/><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p14"/>
          <p:cNvSpPr txBox="1">
            <a:spLocks noGrp="1"/>
          </p:cNvSpPr>
          <p:nvPr>
            <p:ph type="ctrTitle"/>
          </p:nvPr>
        </p:nvSpPr>
        <p:spPr>
          <a:xfrm>
            <a:off x="2091638" y="1991850"/>
            <a:ext cx="4960725" cy="1159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2800" dirty="0">
                <a:latin typeface="Arial Black" panose="020B0A04020102020204" pitchFamily="34" charset="0"/>
              </a:rPr>
              <a:t>Records Management: </a:t>
            </a:r>
            <a:br>
              <a:rPr lang="en" sz="2800" dirty="0">
                <a:latin typeface="Arial Black" panose="020B0A04020102020204" pitchFamily="34" charset="0"/>
              </a:rPr>
            </a:br>
            <a:r>
              <a:rPr lang="en" sz="2800" dirty="0">
                <a:latin typeface="Arial Black" panose="020B0A04020102020204" pitchFamily="34" charset="0"/>
              </a:rPr>
              <a:t>Covering the Basics</a:t>
            </a:r>
            <a:endParaRPr sz="2800" dirty="0">
              <a:latin typeface="Arial Black" panose="020B0A04020102020204" pitchFamily="34" charset="0"/>
            </a:endParaRPr>
          </a:p>
        </p:txBody>
      </p:sp>
      <p:pic>
        <p:nvPicPr>
          <p:cNvPr id="3" name="Picture 2">
            <a:extLst>
              <a:ext uri="{FF2B5EF4-FFF2-40B4-BE49-F238E27FC236}">
                <a16:creationId xmlns:a16="http://schemas.microsoft.com/office/drawing/2014/main" id="{F08B13DA-CB27-4C9F-938B-D89742BE9C88}"/>
              </a:ext>
            </a:extLst>
          </p:cNvPr>
          <p:cNvPicPr>
            <a:picLocks noChangeAspect="1"/>
          </p:cNvPicPr>
          <p:nvPr/>
        </p:nvPicPr>
        <p:blipFill>
          <a:blip r:embed="rId3"/>
          <a:stretch>
            <a:fillRect/>
          </a:stretch>
        </p:blipFill>
        <p:spPr>
          <a:xfrm>
            <a:off x="982406" y="652113"/>
            <a:ext cx="1498156" cy="1498156"/>
          </a:xfrm>
          <a:prstGeom prst="ellipse">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5" name="Rectangle 4"/>
          <p:cNvSpPr/>
          <p:nvPr/>
        </p:nvSpPr>
        <p:spPr>
          <a:xfrm>
            <a:off x="2226330" y="0"/>
            <a:ext cx="6917961"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1016" y="617669"/>
            <a:ext cx="4844087" cy="4024319"/>
          </a:xfrm>
          <a:prstGeom prst="rect">
            <a:avLst/>
          </a:prstGeom>
        </p:spPr>
      </p:pic>
      <p:sp>
        <p:nvSpPr>
          <p:cNvPr id="11" name="Google Shape;193;p19"/>
          <p:cNvSpPr txBox="1">
            <a:spLocks noGrp="1"/>
          </p:cNvSpPr>
          <p:nvPr>
            <p:ph type="title"/>
          </p:nvPr>
        </p:nvSpPr>
        <p:spPr>
          <a:xfrm>
            <a:off x="460115" y="2230200"/>
            <a:ext cx="2921157" cy="683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2400" b="0" i="1" dirty="0">
                <a:latin typeface="+mn-lt"/>
              </a:rPr>
              <a:t>Digital storage is also expensive!</a:t>
            </a:r>
            <a:endParaRPr sz="2400" b="0" i="1" dirty="0">
              <a:latin typeface="+mn-lt"/>
            </a:endParaRPr>
          </a:p>
        </p:txBody>
      </p:sp>
      <p:sp>
        <p:nvSpPr>
          <p:cNvPr id="194" name="Google Shape;194;p19"/>
          <p:cNvSpPr txBox="1">
            <a:spLocks noGrp="1"/>
          </p:cNvSpPr>
          <p:nvPr>
            <p:ph type="body" idx="1"/>
          </p:nvPr>
        </p:nvSpPr>
        <p:spPr>
          <a:xfrm>
            <a:off x="330486" y="2955830"/>
            <a:ext cx="3891342" cy="2762052"/>
          </a:xfrm>
          <a:prstGeom prst="rect">
            <a:avLst/>
          </a:prstGeom>
        </p:spPr>
        <p:txBody>
          <a:bodyPr spcFirstLastPara="1" wrap="square" lIns="91425" tIns="91425" rIns="91425" bIns="91425" anchor="t" anchorCtr="0">
            <a:noAutofit/>
          </a:bodyPr>
          <a:lstStyle/>
          <a:p>
            <a:pPr marL="158750" indent="0">
              <a:buNone/>
            </a:pPr>
            <a:r>
              <a:rPr lang="en-US" sz="1800" i="1" dirty="0">
                <a:latin typeface="+mn-lt"/>
              </a:rPr>
              <a:t>Data migration can cost </a:t>
            </a:r>
            <a:r>
              <a:rPr lang="en-US" sz="1800" b="1" i="1" u="sng" dirty="0">
                <a:latin typeface="+mn-lt"/>
              </a:rPr>
              <a:t>tens of thousands</a:t>
            </a:r>
            <a:r>
              <a:rPr lang="en-US" sz="1800" i="1" dirty="0">
                <a:latin typeface="+mn-lt"/>
              </a:rPr>
              <a:t> of dollars – </a:t>
            </a:r>
          </a:p>
          <a:p>
            <a:pPr marL="158750" indent="0">
              <a:buNone/>
            </a:pPr>
            <a:r>
              <a:rPr lang="en-US" sz="1800" i="1" dirty="0">
                <a:latin typeface="+mn-lt"/>
              </a:rPr>
              <a:t>especially in systems bloated with obsolete records.</a:t>
            </a:r>
          </a:p>
        </p:txBody>
      </p:sp>
      <p:sp>
        <p:nvSpPr>
          <p:cNvPr id="8" name="Google Shape;205;p20"/>
          <p:cNvSpPr txBox="1">
            <a:spLocks/>
          </p:cNvSpPr>
          <p:nvPr/>
        </p:nvSpPr>
        <p:spPr>
          <a:xfrm>
            <a:off x="460115" y="1279332"/>
            <a:ext cx="767414" cy="683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pPr>
              <a:spcAft>
                <a:spcPts val="600"/>
              </a:spcAft>
            </a:pPr>
            <a:r>
              <a:rPr lang="en-US" i="1" dirty="0">
                <a:latin typeface="Arial Black" panose="020B0A04020102020204" pitchFamily="34" charset="0"/>
                <a:cs typeface="Arial" panose="020B0604020202020204" pitchFamily="34" charset="0"/>
              </a:rPr>
              <a:t>5</a:t>
            </a:r>
            <a:r>
              <a:rPr lang="en-US" i="1" dirty="0">
                <a:latin typeface="Arial" panose="020B0604020202020204" pitchFamily="34" charset="0"/>
                <a:cs typeface="Arial" panose="020B0604020202020204" pitchFamily="34" charset="0"/>
              </a:rPr>
              <a:t> </a:t>
            </a:r>
          </a:p>
        </p:txBody>
      </p:sp>
    </p:spTree>
    <p:extLst>
      <p:ext uri="{BB962C8B-B14F-4D97-AF65-F5344CB8AC3E}">
        <p14:creationId xmlns:p14="http://schemas.microsoft.com/office/powerpoint/2010/main" val="3649625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5" name="Google Shape;195;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11</a:t>
            </a:fld>
            <a:endParaRPr/>
          </a:p>
        </p:txBody>
      </p:sp>
      <p:sp>
        <p:nvSpPr>
          <p:cNvPr id="2" name="Text Placeholder 1"/>
          <p:cNvSpPr>
            <a:spLocks noGrp="1"/>
          </p:cNvSpPr>
          <p:nvPr>
            <p:ph type="body" idx="4294967295"/>
          </p:nvPr>
        </p:nvSpPr>
        <p:spPr>
          <a:xfrm>
            <a:off x="397988" y="2537333"/>
            <a:ext cx="3950728" cy="2619375"/>
          </a:xfrm>
        </p:spPr>
        <p:txBody>
          <a:bodyPr/>
          <a:lstStyle/>
          <a:p>
            <a:pPr>
              <a:buClr>
                <a:schemeClr val="tx1"/>
              </a:buClr>
              <a:buFont typeface="Wingdings" panose="05000000000000000000" pitchFamily="2" charset="2"/>
              <a:buChar char="q"/>
            </a:pPr>
            <a:endParaRPr lang="en-US" i="1" dirty="0">
              <a:latin typeface="+mn-lt"/>
              <a:cs typeface="Arial" panose="020B0604020202020204" pitchFamily="34" charset="0"/>
            </a:endParaRPr>
          </a:p>
          <a:p>
            <a:pPr>
              <a:buClr>
                <a:schemeClr val="tx1"/>
              </a:buClr>
              <a:buFont typeface="Wingdings" panose="05000000000000000000" pitchFamily="2" charset="2"/>
              <a:buChar char="q"/>
            </a:pPr>
            <a:r>
              <a:rPr lang="en-US" i="1" dirty="0">
                <a:latin typeface="+mn-lt"/>
                <a:cs typeface="Arial" panose="020B0604020202020204" pitchFamily="34" charset="0"/>
                <a:sym typeface="Arial"/>
              </a:rPr>
              <a:t>In a lawsuit, records can be subpoenaed regardless of age</a:t>
            </a:r>
          </a:p>
          <a:p>
            <a:pPr>
              <a:buClr>
                <a:schemeClr val="tx1"/>
              </a:buClr>
              <a:buFont typeface="Wingdings" panose="05000000000000000000" pitchFamily="2" charset="2"/>
              <a:buChar char="q"/>
            </a:pPr>
            <a:r>
              <a:rPr lang="en-US" i="1" dirty="0">
                <a:latin typeface="+mn-lt"/>
                <a:cs typeface="Arial" panose="020B0604020202020204" pitchFamily="34" charset="0"/>
              </a:rPr>
              <a:t>“Spoliation of evidence”</a:t>
            </a:r>
          </a:p>
          <a:p>
            <a:pPr>
              <a:buClr>
                <a:schemeClr val="tx1"/>
              </a:buClr>
              <a:buFont typeface="Wingdings" panose="05000000000000000000" pitchFamily="2" charset="2"/>
              <a:buChar char="q"/>
            </a:pPr>
            <a:r>
              <a:rPr lang="en-US" i="1" dirty="0">
                <a:latin typeface="+mn-lt"/>
                <a:cs typeface="Arial" panose="020B0604020202020204" pitchFamily="34" charset="0"/>
              </a:rPr>
              <a:t>Practice </a:t>
            </a:r>
            <a:r>
              <a:rPr lang="en-US" b="1" i="1" u="sng" dirty="0">
                <a:latin typeface="+mn-lt"/>
                <a:cs typeface="Arial" panose="020B0604020202020204" pitchFamily="34" charset="0"/>
              </a:rPr>
              <a:t>defensible disposition</a:t>
            </a:r>
          </a:p>
        </p:txBody>
      </p:sp>
      <p:sp>
        <p:nvSpPr>
          <p:cNvPr id="7" name="Rectangle 6"/>
          <p:cNvSpPr/>
          <p:nvPr/>
        </p:nvSpPr>
        <p:spPr>
          <a:xfrm>
            <a:off x="7643938" y="4404455"/>
            <a:ext cx="1347537" cy="607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Google Shape;193;p19"/>
          <p:cNvSpPr txBox="1">
            <a:spLocks/>
          </p:cNvSpPr>
          <p:nvPr/>
        </p:nvSpPr>
        <p:spPr>
          <a:xfrm>
            <a:off x="481380" y="2154382"/>
            <a:ext cx="6117119" cy="683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r>
              <a:rPr lang="en-US" sz="2000" b="0" i="1" dirty="0">
                <a:latin typeface="+mn-lt"/>
                <a:cs typeface="Arial" panose="020B0604020202020204" pitchFamily="34" charset="0"/>
              </a:rPr>
              <a:t>The cost of discovery &amp; </a:t>
            </a:r>
          </a:p>
          <a:p>
            <a:r>
              <a:rPr lang="en-US" sz="2000" b="0" i="1" dirty="0">
                <a:latin typeface="+mn-lt"/>
                <a:cs typeface="Arial" panose="020B0604020202020204" pitchFamily="34" charset="0"/>
              </a:rPr>
              <a:t>e-discovery</a:t>
            </a:r>
          </a:p>
        </p:txBody>
      </p:sp>
      <p:sp>
        <p:nvSpPr>
          <p:cNvPr id="12" name="Google Shape;205;p20"/>
          <p:cNvSpPr txBox="1">
            <a:spLocks/>
          </p:cNvSpPr>
          <p:nvPr/>
        </p:nvSpPr>
        <p:spPr>
          <a:xfrm>
            <a:off x="481380" y="1264706"/>
            <a:ext cx="767414" cy="683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pPr>
              <a:spcAft>
                <a:spcPts val="600"/>
              </a:spcAft>
            </a:pPr>
            <a:r>
              <a:rPr lang="en-US" i="1" dirty="0">
                <a:latin typeface="Arial Black" panose="020B0A04020102020204" pitchFamily="34" charset="0"/>
                <a:cs typeface="Arial" panose="020B0604020202020204" pitchFamily="34" charset="0"/>
              </a:rPr>
              <a:t>6 </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92960" y="709215"/>
            <a:ext cx="2977861" cy="3573433"/>
          </a:xfrm>
          <a:prstGeom prst="rect">
            <a:avLst/>
          </a:prstGeom>
        </p:spPr>
      </p:pic>
    </p:spTree>
    <p:extLst>
      <p:ext uri="{BB962C8B-B14F-4D97-AF65-F5344CB8AC3E}">
        <p14:creationId xmlns:p14="http://schemas.microsoft.com/office/powerpoint/2010/main" val="21841434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2569800" y="1932000"/>
            <a:ext cx="4004400" cy="95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latin typeface="Arial Black" panose="020B0A04020102020204" pitchFamily="34" charset="0"/>
              </a:rPr>
              <a:t>What is a public record?</a:t>
            </a:r>
            <a:endParaRPr sz="2400" dirty="0">
              <a:latin typeface="Arial Black" panose="020B0A04020102020204" pitchFamily="34" charset="0"/>
            </a:endParaRPr>
          </a:p>
        </p:txBody>
      </p:sp>
      <p:sp>
        <p:nvSpPr>
          <p:cNvPr id="177" name="Google Shape;177;p17"/>
          <p:cNvSpPr txBox="1"/>
          <p:nvPr/>
        </p:nvSpPr>
        <p:spPr>
          <a:xfrm>
            <a:off x="1030925" y="710500"/>
            <a:ext cx="1392600" cy="13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000" b="1" dirty="0">
                <a:solidFill>
                  <a:srgbClr val="FFFFFF"/>
                </a:solidFill>
                <a:latin typeface="Arial Black" panose="020B0A04020102020204" pitchFamily="34" charset="0"/>
                <a:cs typeface="Arial" panose="020B0604020202020204" pitchFamily="34" charset="0"/>
                <a:sym typeface="Arial"/>
              </a:rPr>
              <a:t>3</a:t>
            </a:r>
            <a:endParaRPr sz="6000" dirty="0">
              <a:solidFill>
                <a:srgbClr val="FFFFFF"/>
              </a:solidFill>
              <a:latin typeface="Arial Black" panose="020B0A04020102020204" pitchFamily="34" charset="0"/>
            </a:endParaRPr>
          </a:p>
        </p:txBody>
      </p:sp>
      <p:sp>
        <p:nvSpPr>
          <p:cNvPr id="3" name="Subtitle 2">
            <a:extLst>
              <a:ext uri="{FF2B5EF4-FFF2-40B4-BE49-F238E27FC236}">
                <a16:creationId xmlns:a16="http://schemas.microsoft.com/office/drawing/2014/main" id="{B15ADF42-E916-40C9-80CA-8B93262B5E6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0077921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1" name="Rectangle 3"/>
          <p:cNvSpPr>
            <a:spLocks noGrp="1"/>
          </p:cNvSpPr>
          <p:nvPr>
            <p:ph type="body" idx="1"/>
          </p:nvPr>
        </p:nvSpPr>
        <p:spPr>
          <a:xfrm>
            <a:off x="2252902" y="1750299"/>
            <a:ext cx="5795214" cy="3265800"/>
          </a:xfrm>
        </p:spPr>
        <p:txBody>
          <a:bodyPr/>
          <a:lstStyle/>
          <a:p>
            <a:pPr>
              <a:buFont typeface="Arial" panose="020B0604020202020204" pitchFamily="34" charset="0"/>
              <a:buNone/>
            </a:pPr>
            <a:r>
              <a:rPr lang="en-US" altLang="en-US" sz="1800" b="0" i="1" dirty="0">
                <a:solidFill>
                  <a:schemeClr val="tx1"/>
                </a:solidFill>
                <a:latin typeface="+mn-lt"/>
                <a:ea typeface="ＭＳ Ｐゴシック" panose="020B0600070205080204" pitchFamily="34" charset="-128"/>
              </a:rPr>
              <a:t>. . . documents a transaction or activity . . .</a:t>
            </a:r>
          </a:p>
        </p:txBody>
      </p:sp>
      <p:sp>
        <p:nvSpPr>
          <p:cNvPr id="22530" name="Rectangle 2"/>
          <p:cNvSpPr>
            <a:spLocks noGrp="1"/>
          </p:cNvSpPr>
          <p:nvPr>
            <p:ph type="title" idx="4294967295"/>
          </p:nvPr>
        </p:nvSpPr>
        <p:spPr>
          <a:xfrm>
            <a:off x="727746" y="601947"/>
            <a:ext cx="5219700" cy="682625"/>
          </a:xfrm>
        </p:spPr>
        <p:txBody>
          <a:bodyPr/>
          <a:lstStyle/>
          <a:p>
            <a:pPr algn="l"/>
            <a:r>
              <a:rPr lang="en-US" altLang="en-US" dirty="0">
                <a:solidFill>
                  <a:schemeClr val="tx1"/>
                </a:solidFill>
                <a:latin typeface="Arial Black" panose="020B0A04020102020204" pitchFamily="34" charset="0"/>
                <a:ea typeface="ＭＳ Ｐゴシック" panose="020B0600070205080204" pitchFamily="34" charset="-128"/>
                <a:cs typeface="Arial" panose="020B0604020202020204" pitchFamily="34" charset="0"/>
              </a:rPr>
              <a:t>A public record…</a:t>
            </a:r>
          </a:p>
        </p:txBody>
      </p:sp>
      <p:sp>
        <p:nvSpPr>
          <p:cNvPr id="22532" name="Text Box 5"/>
          <p:cNvSpPr txBox="1">
            <a:spLocks noChangeArrowheads="1"/>
          </p:cNvSpPr>
          <p:nvPr/>
        </p:nvSpPr>
        <p:spPr bwMode="auto">
          <a:xfrm>
            <a:off x="1958505" y="2650539"/>
            <a:ext cx="5756680" cy="3462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4" tIns="34287" rIns="68574" bIns="3428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800" i="1" dirty="0">
                <a:latin typeface="+mn-lt"/>
                <a:cs typeface="Arial" panose="020B0604020202020204" pitchFamily="34" charset="0"/>
              </a:rPr>
              <a:t>Regardless of physical form or characteristic . . .</a:t>
            </a:r>
          </a:p>
        </p:txBody>
      </p:sp>
      <p:sp>
        <p:nvSpPr>
          <p:cNvPr id="22533" name="Text Box 6"/>
          <p:cNvSpPr txBox="1">
            <a:spLocks noChangeArrowheads="1"/>
          </p:cNvSpPr>
          <p:nvPr/>
        </p:nvSpPr>
        <p:spPr bwMode="auto">
          <a:xfrm>
            <a:off x="1958505" y="3245612"/>
            <a:ext cx="5756680" cy="9002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4" tIns="34287" rIns="68574" bIns="3428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1800" i="1" dirty="0">
                <a:latin typeface="+mn-lt"/>
                <a:cs typeface="Arial" panose="020B0604020202020204" pitchFamily="34" charset="0"/>
              </a:rPr>
              <a:t>. . . is produced, collected, received or retained in pursuance of law or in connection with the transaction of public business.”</a:t>
            </a:r>
          </a:p>
        </p:txBody>
      </p:sp>
      <p:sp>
        <p:nvSpPr>
          <p:cNvPr id="22534" name="Text Box 7"/>
          <p:cNvSpPr txBox="1">
            <a:spLocks noChangeArrowheads="1"/>
          </p:cNvSpPr>
          <p:nvPr/>
        </p:nvSpPr>
        <p:spPr bwMode="auto">
          <a:xfrm>
            <a:off x="6334125" y="4385072"/>
            <a:ext cx="1865146" cy="28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74" tIns="34287" rIns="68574" bIns="3428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400" i="1" dirty="0">
                <a:latin typeface="+mn-lt"/>
                <a:cs typeface="Arial" panose="020B0604020202020204" pitchFamily="34" charset="0"/>
              </a:rPr>
              <a:t>Va. Code§ 42.1-77</a:t>
            </a:r>
          </a:p>
        </p:txBody>
      </p:sp>
      <p:sp>
        <p:nvSpPr>
          <p:cNvPr id="7" name="Rectangle 6"/>
          <p:cNvSpPr/>
          <p:nvPr/>
        </p:nvSpPr>
        <p:spPr>
          <a:xfrm>
            <a:off x="8193505" y="4535905"/>
            <a:ext cx="950495" cy="607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24501654"/>
      </p:ext>
    </p:extLst>
  </p:cSld>
  <p:clrMapOvr>
    <a:masterClrMapping/>
  </p:clrMapOvr>
  <p:transition>
    <p:fade thruBlk="1"/>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icture 44">
            <a:extLst>
              <a:ext uri="{FF2B5EF4-FFF2-40B4-BE49-F238E27FC236}">
                <a16:creationId xmlns:a16="http://schemas.microsoft.com/office/drawing/2014/main" id="{87B89D0F-B8F6-4353-82C2-830C793FBC40}"/>
              </a:ext>
            </a:extLst>
          </p:cNvPr>
          <p:cNvPicPr>
            <a:picLocks noChangeAspect="1"/>
          </p:cNvPicPr>
          <p:nvPr/>
        </p:nvPicPr>
        <p:blipFill rotWithShape="1">
          <a:blip r:embed="rId3"/>
          <a:srcRect l="1763" t="59870" r="38933" b="32157"/>
          <a:stretch/>
        </p:blipFill>
        <p:spPr>
          <a:xfrm>
            <a:off x="5043813" y="4356410"/>
            <a:ext cx="2946960" cy="558410"/>
          </a:xfrm>
          <a:prstGeom prst="roundRect">
            <a:avLst/>
          </a:prstGeom>
          <a:ln>
            <a:solidFill>
              <a:schemeClr val="tx2">
                <a:lumMod val="75000"/>
              </a:schemeClr>
            </a:solidFill>
          </a:ln>
        </p:spPr>
      </p:pic>
      <p:pic>
        <p:nvPicPr>
          <p:cNvPr id="47" name="Picture 46">
            <a:extLst>
              <a:ext uri="{FF2B5EF4-FFF2-40B4-BE49-F238E27FC236}">
                <a16:creationId xmlns:a16="http://schemas.microsoft.com/office/drawing/2014/main" id="{8F3291AC-6EDB-4B18-91D5-8A8178F8A0EB}"/>
              </a:ext>
            </a:extLst>
          </p:cNvPr>
          <p:cNvPicPr>
            <a:picLocks noChangeAspect="1"/>
          </p:cNvPicPr>
          <p:nvPr/>
        </p:nvPicPr>
        <p:blipFill>
          <a:blip r:embed="rId4"/>
          <a:stretch>
            <a:fillRect/>
          </a:stretch>
        </p:blipFill>
        <p:spPr>
          <a:xfrm>
            <a:off x="100066" y="3321147"/>
            <a:ext cx="2169740" cy="1312693"/>
          </a:xfrm>
          <a:prstGeom prst="roundRect">
            <a:avLst/>
          </a:prstGeom>
          <a:ln>
            <a:solidFill>
              <a:schemeClr val="tx2">
                <a:lumMod val="90000"/>
              </a:schemeClr>
            </a:solidFill>
          </a:ln>
        </p:spPr>
      </p:pic>
      <p:pic>
        <p:nvPicPr>
          <p:cNvPr id="52" name="Picture 51">
            <a:extLst>
              <a:ext uri="{FF2B5EF4-FFF2-40B4-BE49-F238E27FC236}">
                <a16:creationId xmlns:a16="http://schemas.microsoft.com/office/drawing/2014/main" id="{FA6F8E5B-6CEE-4D21-84E2-7CEF40404A0E}"/>
              </a:ext>
            </a:extLst>
          </p:cNvPr>
          <p:cNvPicPr>
            <a:picLocks noChangeAspect="1"/>
          </p:cNvPicPr>
          <p:nvPr/>
        </p:nvPicPr>
        <p:blipFill rotWithShape="1">
          <a:blip r:embed="rId5"/>
          <a:srcRect l="2354" r="3538"/>
          <a:stretch/>
        </p:blipFill>
        <p:spPr>
          <a:xfrm rot="20866355">
            <a:off x="5824462" y="1597713"/>
            <a:ext cx="2310315" cy="1095970"/>
          </a:xfrm>
          <a:prstGeom prst="rect">
            <a:avLst/>
          </a:prstGeom>
        </p:spPr>
      </p:pic>
      <p:pic>
        <p:nvPicPr>
          <p:cNvPr id="5" name="Picture 4">
            <a:extLst>
              <a:ext uri="{FF2B5EF4-FFF2-40B4-BE49-F238E27FC236}">
                <a16:creationId xmlns:a16="http://schemas.microsoft.com/office/drawing/2014/main" id="{6DDA0AC4-5F1A-4B1E-8AA9-B2D8146FBF6C}"/>
              </a:ext>
            </a:extLst>
          </p:cNvPr>
          <p:cNvPicPr>
            <a:picLocks noChangeAspect="1"/>
          </p:cNvPicPr>
          <p:nvPr/>
        </p:nvPicPr>
        <p:blipFill rotWithShape="1">
          <a:blip r:embed="rId6"/>
          <a:srcRect r="50042"/>
          <a:stretch/>
        </p:blipFill>
        <p:spPr>
          <a:xfrm rot="16806961">
            <a:off x="543138" y="1280386"/>
            <a:ext cx="1731631" cy="2250134"/>
          </a:xfrm>
          <a:prstGeom prst="rect">
            <a:avLst/>
          </a:prstGeom>
        </p:spPr>
      </p:pic>
      <p:pic>
        <p:nvPicPr>
          <p:cNvPr id="25" name="Picture 24">
            <a:extLst>
              <a:ext uri="{FF2B5EF4-FFF2-40B4-BE49-F238E27FC236}">
                <a16:creationId xmlns:a16="http://schemas.microsoft.com/office/drawing/2014/main" id="{B52DAD46-624B-453A-AD1A-24F103EAC1DD}"/>
              </a:ext>
            </a:extLst>
          </p:cNvPr>
          <p:cNvPicPr>
            <a:picLocks noChangeAspect="1"/>
          </p:cNvPicPr>
          <p:nvPr/>
        </p:nvPicPr>
        <p:blipFill rotWithShape="1">
          <a:blip r:embed="rId7"/>
          <a:srcRect l="15458" r="16101"/>
          <a:stretch/>
        </p:blipFill>
        <p:spPr>
          <a:xfrm rot="909691">
            <a:off x="2653383" y="3131459"/>
            <a:ext cx="1471750" cy="1433574"/>
          </a:xfrm>
          <a:prstGeom prst="rect">
            <a:avLst/>
          </a:prstGeom>
        </p:spPr>
      </p:pic>
      <p:pic>
        <p:nvPicPr>
          <p:cNvPr id="19" name="Picture 18">
            <a:extLst>
              <a:ext uri="{FF2B5EF4-FFF2-40B4-BE49-F238E27FC236}">
                <a16:creationId xmlns:a16="http://schemas.microsoft.com/office/drawing/2014/main" id="{8DC7AE5A-6B06-43F3-9602-D17F237F573C}"/>
              </a:ext>
            </a:extLst>
          </p:cNvPr>
          <p:cNvPicPr>
            <a:picLocks noChangeAspect="1"/>
          </p:cNvPicPr>
          <p:nvPr/>
        </p:nvPicPr>
        <p:blipFill rotWithShape="1">
          <a:blip r:embed="rId8"/>
          <a:srcRect l="25805" r="24397"/>
          <a:stretch/>
        </p:blipFill>
        <p:spPr>
          <a:xfrm rot="660955">
            <a:off x="7711623" y="328694"/>
            <a:ext cx="1289920" cy="971368"/>
          </a:xfrm>
          <a:prstGeom prst="rect">
            <a:avLst/>
          </a:prstGeom>
        </p:spPr>
      </p:pic>
      <p:pic>
        <p:nvPicPr>
          <p:cNvPr id="58" name="Picture 57">
            <a:extLst>
              <a:ext uri="{FF2B5EF4-FFF2-40B4-BE49-F238E27FC236}">
                <a16:creationId xmlns:a16="http://schemas.microsoft.com/office/drawing/2014/main" id="{F950C457-A9C2-424E-8879-86AFA87D7201}"/>
              </a:ext>
            </a:extLst>
          </p:cNvPr>
          <p:cNvPicPr>
            <a:picLocks noChangeAspect="1"/>
          </p:cNvPicPr>
          <p:nvPr/>
        </p:nvPicPr>
        <p:blipFill rotWithShape="1">
          <a:blip r:embed="rId9"/>
          <a:srcRect b="48453"/>
          <a:stretch/>
        </p:blipFill>
        <p:spPr>
          <a:xfrm rot="20867729">
            <a:off x="6081601" y="334466"/>
            <a:ext cx="1767077" cy="1182959"/>
          </a:xfrm>
          <a:prstGeom prst="rect">
            <a:avLst/>
          </a:prstGeom>
          <a:ln>
            <a:solidFill>
              <a:schemeClr val="tx2">
                <a:lumMod val="75000"/>
              </a:schemeClr>
            </a:solidFill>
          </a:ln>
        </p:spPr>
      </p:pic>
      <p:pic>
        <p:nvPicPr>
          <p:cNvPr id="7" name="Picture 6">
            <a:extLst>
              <a:ext uri="{FF2B5EF4-FFF2-40B4-BE49-F238E27FC236}">
                <a16:creationId xmlns:a16="http://schemas.microsoft.com/office/drawing/2014/main" id="{E104EB72-A357-45FA-AC67-9F937233A660}"/>
              </a:ext>
            </a:extLst>
          </p:cNvPr>
          <p:cNvPicPr>
            <a:picLocks noChangeAspect="1"/>
          </p:cNvPicPr>
          <p:nvPr/>
        </p:nvPicPr>
        <p:blipFill rotWithShape="1">
          <a:blip r:embed="rId10"/>
          <a:srcRect l="14355" t="7620" r="13326" b="6544"/>
          <a:stretch/>
        </p:blipFill>
        <p:spPr>
          <a:xfrm>
            <a:off x="4078333" y="1414041"/>
            <a:ext cx="1783134" cy="1410947"/>
          </a:xfrm>
          <a:prstGeom prst="rect">
            <a:avLst/>
          </a:prstGeom>
        </p:spPr>
      </p:pic>
      <p:pic>
        <p:nvPicPr>
          <p:cNvPr id="9" name="Picture 8">
            <a:extLst>
              <a:ext uri="{FF2B5EF4-FFF2-40B4-BE49-F238E27FC236}">
                <a16:creationId xmlns:a16="http://schemas.microsoft.com/office/drawing/2014/main" id="{E0FF2E4B-B880-4914-9259-9C26D7346D12}"/>
              </a:ext>
            </a:extLst>
          </p:cNvPr>
          <p:cNvPicPr>
            <a:picLocks noChangeAspect="1"/>
          </p:cNvPicPr>
          <p:nvPr/>
        </p:nvPicPr>
        <p:blipFill rotWithShape="1">
          <a:blip r:embed="rId11"/>
          <a:srcRect l="3113" t="14587" r="49998" b="10417"/>
          <a:stretch/>
        </p:blipFill>
        <p:spPr>
          <a:xfrm rot="608050">
            <a:off x="2694049" y="1596457"/>
            <a:ext cx="1462618" cy="1555762"/>
          </a:xfrm>
          <a:prstGeom prst="rect">
            <a:avLst/>
          </a:prstGeom>
        </p:spPr>
      </p:pic>
      <p:pic>
        <p:nvPicPr>
          <p:cNvPr id="33" name="Picture 32">
            <a:extLst>
              <a:ext uri="{FF2B5EF4-FFF2-40B4-BE49-F238E27FC236}">
                <a16:creationId xmlns:a16="http://schemas.microsoft.com/office/drawing/2014/main" id="{9F4B7B32-22E8-49E2-8D71-FCC83933A217}"/>
              </a:ext>
            </a:extLst>
          </p:cNvPr>
          <p:cNvPicPr>
            <a:picLocks noChangeAspect="1"/>
          </p:cNvPicPr>
          <p:nvPr/>
        </p:nvPicPr>
        <p:blipFill>
          <a:blip r:embed="rId12"/>
          <a:stretch>
            <a:fillRect/>
          </a:stretch>
        </p:blipFill>
        <p:spPr>
          <a:xfrm>
            <a:off x="7452624" y="3125241"/>
            <a:ext cx="1494558" cy="1112514"/>
          </a:xfrm>
          <a:prstGeom prst="roundRect">
            <a:avLst/>
          </a:prstGeom>
          <a:ln>
            <a:solidFill>
              <a:schemeClr val="tx2">
                <a:lumMod val="75000"/>
              </a:schemeClr>
            </a:solidFill>
          </a:ln>
        </p:spPr>
      </p:pic>
      <p:sp>
        <p:nvSpPr>
          <p:cNvPr id="50" name="Rectangle 49">
            <a:extLst>
              <a:ext uri="{FF2B5EF4-FFF2-40B4-BE49-F238E27FC236}">
                <a16:creationId xmlns:a16="http://schemas.microsoft.com/office/drawing/2014/main" id="{2AB7C13B-4660-42AC-B45C-727A83F6434E}"/>
              </a:ext>
            </a:extLst>
          </p:cNvPr>
          <p:cNvSpPr/>
          <p:nvPr/>
        </p:nvSpPr>
        <p:spPr>
          <a:xfrm>
            <a:off x="8424977" y="4436269"/>
            <a:ext cx="649853" cy="63579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6" name="Picture 55">
            <a:extLst>
              <a:ext uri="{FF2B5EF4-FFF2-40B4-BE49-F238E27FC236}">
                <a16:creationId xmlns:a16="http://schemas.microsoft.com/office/drawing/2014/main" id="{6D693019-0C4A-4E11-A3FE-0C0D86C4A009}"/>
              </a:ext>
            </a:extLst>
          </p:cNvPr>
          <p:cNvPicPr>
            <a:picLocks noChangeAspect="1"/>
          </p:cNvPicPr>
          <p:nvPr/>
        </p:nvPicPr>
        <p:blipFill rotWithShape="1">
          <a:blip r:embed="rId13"/>
          <a:srcRect l="3858" t="14592" r="2984" b="32596"/>
          <a:stretch/>
        </p:blipFill>
        <p:spPr>
          <a:xfrm rot="20781686">
            <a:off x="4237467" y="2848118"/>
            <a:ext cx="2404019" cy="1046194"/>
          </a:xfrm>
          <a:prstGeom prst="rect">
            <a:avLst/>
          </a:prstGeom>
        </p:spPr>
      </p:pic>
      <p:pic>
        <p:nvPicPr>
          <p:cNvPr id="43" name="Picture 42">
            <a:extLst>
              <a:ext uri="{FF2B5EF4-FFF2-40B4-BE49-F238E27FC236}">
                <a16:creationId xmlns:a16="http://schemas.microsoft.com/office/drawing/2014/main" id="{FC5D60A5-A207-4C6D-B8C8-8EC70E5AE4E5}"/>
              </a:ext>
            </a:extLst>
          </p:cNvPr>
          <p:cNvPicPr>
            <a:picLocks noChangeAspect="1"/>
          </p:cNvPicPr>
          <p:nvPr/>
        </p:nvPicPr>
        <p:blipFill>
          <a:blip r:embed="rId14"/>
          <a:stretch>
            <a:fillRect/>
          </a:stretch>
        </p:blipFill>
        <p:spPr>
          <a:xfrm>
            <a:off x="8080774" y="4085002"/>
            <a:ext cx="904055" cy="904055"/>
          </a:xfrm>
          <a:prstGeom prst="rect">
            <a:avLst/>
          </a:prstGeom>
        </p:spPr>
      </p:pic>
      <p:pic>
        <p:nvPicPr>
          <p:cNvPr id="35" name="Picture 34">
            <a:extLst>
              <a:ext uri="{FF2B5EF4-FFF2-40B4-BE49-F238E27FC236}">
                <a16:creationId xmlns:a16="http://schemas.microsoft.com/office/drawing/2014/main" id="{93219D77-4EFF-4CD3-B428-FD8E6FCA60C7}"/>
              </a:ext>
            </a:extLst>
          </p:cNvPr>
          <p:cNvPicPr>
            <a:picLocks noChangeAspect="1"/>
          </p:cNvPicPr>
          <p:nvPr/>
        </p:nvPicPr>
        <p:blipFill rotWithShape="1">
          <a:blip r:embed="rId15"/>
          <a:srcRect b="42828"/>
          <a:stretch/>
        </p:blipFill>
        <p:spPr>
          <a:xfrm>
            <a:off x="4763933" y="244440"/>
            <a:ext cx="1589192" cy="1189267"/>
          </a:xfrm>
          <a:prstGeom prst="rect">
            <a:avLst/>
          </a:prstGeom>
          <a:ln>
            <a:solidFill>
              <a:schemeClr val="bg2">
                <a:lumMod val="60000"/>
                <a:lumOff val="40000"/>
              </a:schemeClr>
            </a:solidFill>
          </a:ln>
        </p:spPr>
      </p:pic>
      <p:pic>
        <p:nvPicPr>
          <p:cNvPr id="37" name="Picture 36">
            <a:extLst>
              <a:ext uri="{FF2B5EF4-FFF2-40B4-BE49-F238E27FC236}">
                <a16:creationId xmlns:a16="http://schemas.microsoft.com/office/drawing/2014/main" id="{C60412E5-7EB3-49B8-AD8B-732A786B977E}"/>
              </a:ext>
            </a:extLst>
          </p:cNvPr>
          <p:cNvPicPr>
            <a:picLocks noChangeAspect="1"/>
          </p:cNvPicPr>
          <p:nvPr/>
        </p:nvPicPr>
        <p:blipFill>
          <a:blip r:embed="rId16"/>
          <a:stretch>
            <a:fillRect/>
          </a:stretch>
        </p:blipFill>
        <p:spPr>
          <a:xfrm rot="615124">
            <a:off x="3399550" y="201558"/>
            <a:ext cx="1642544" cy="1182958"/>
          </a:xfrm>
          <a:prstGeom prst="rect">
            <a:avLst/>
          </a:prstGeom>
        </p:spPr>
      </p:pic>
      <p:pic>
        <p:nvPicPr>
          <p:cNvPr id="39" name="Picture 38">
            <a:extLst>
              <a:ext uri="{FF2B5EF4-FFF2-40B4-BE49-F238E27FC236}">
                <a16:creationId xmlns:a16="http://schemas.microsoft.com/office/drawing/2014/main" id="{CFA7C69F-96A5-4743-A58F-35331B85F97C}"/>
              </a:ext>
            </a:extLst>
          </p:cNvPr>
          <p:cNvPicPr>
            <a:picLocks noChangeAspect="1"/>
          </p:cNvPicPr>
          <p:nvPr/>
        </p:nvPicPr>
        <p:blipFill>
          <a:blip r:embed="rId17"/>
          <a:stretch>
            <a:fillRect/>
          </a:stretch>
        </p:blipFill>
        <p:spPr>
          <a:xfrm>
            <a:off x="1806072" y="199142"/>
            <a:ext cx="1739037" cy="1156347"/>
          </a:xfrm>
          <a:prstGeom prst="roundRect">
            <a:avLst/>
          </a:prstGeom>
        </p:spPr>
      </p:pic>
      <p:pic>
        <p:nvPicPr>
          <p:cNvPr id="13" name="Picture 12">
            <a:extLst>
              <a:ext uri="{FF2B5EF4-FFF2-40B4-BE49-F238E27FC236}">
                <a16:creationId xmlns:a16="http://schemas.microsoft.com/office/drawing/2014/main" id="{83213629-D5FE-4E0C-AC41-C0906AB3D6E6}"/>
              </a:ext>
            </a:extLst>
          </p:cNvPr>
          <p:cNvPicPr>
            <a:picLocks noChangeAspect="1"/>
          </p:cNvPicPr>
          <p:nvPr/>
        </p:nvPicPr>
        <p:blipFill rotWithShape="1">
          <a:blip r:embed="rId18"/>
          <a:srcRect r="3389" b="4299"/>
          <a:stretch/>
        </p:blipFill>
        <p:spPr>
          <a:xfrm rot="20547814">
            <a:off x="78772" y="163075"/>
            <a:ext cx="1901962" cy="1292148"/>
          </a:xfrm>
          <a:prstGeom prst="roundRect">
            <a:avLst/>
          </a:prstGeom>
        </p:spPr>
      </p:pic>
      <p:pic>
        <p:nvPicPr>
          <p:cNvPr id="49" name="Picture 48">
            <a:extLst>
              <a:ext uri="{FF2B5EF4-FFF2-40B4-BE49-F238E27FC236}">
                <a16:creationId xmlns:a16="http://schemas.microsoft.com/office/drawing/2014/main" id="{60ACBFEE-CFAC-4EC0-ABB4-D5394DF815D6}"/>
              </a:ext>
            </a:extLst>
          </p:cNvPr>
          <p:cNvPicPr>
            <a:picLocks noChangeAspect="1"/>
          </p:cNvPicPr>
          <p:nvPr/>
        </p:nvPicPr>
        <p:blipFill>
          <a:blip r:embed="rId19"/>
          <a:stretch>
            <a:fillRect/>
          </a:stretch>
        </p:blipFill>
        <p:spPr>
          <a:xfrm rot="226330">
            <a:off x="7432471" y="1620648"/>
            <a:ext cx="1726167" cy="1726167"/>
          </a:xfrm>
          <a:prstGeom prst="rect">
            <a:avLst/>
          </a:prstGeom>
        </p:spPr>
      </p:pic>
      <p:pic>
        <p:nvPicPr>
          <p:cNvPr id="21" name="Picture 20">
            <a:extLst>
              <a:ext uri="{FF2B5EF4-FFF2-40B4-BE49-F238E27FC236}">
                <a16:creationId xmlns:a16="http://schemas.microsoft.com/office/drawing/2014/main" id="{A16778E5-4674-4149-8F6B-DC6A224B6F55}"/>
              </a:ext>
            </a:extLst>
          </p:cNvPr>
          <p:cNvPicPr>
            <a:picLocks noChangeAspect="1"/>
          </p:cNvPicPr>
          <p:nvPr/>
        </p:nvPicPr>
        <p:blipFill>
          <a:blip r:embed="rId20"/>
          <a:stretch>
            <a:fillRect/>
          </a:stretch>
        </p:blipFill>
        <p:spPr>
          <a:xfrm>
            <a:off x="4002390" y="3961516"/>
            <a:ext cx="1148892" cy="1068468"/>
          </a:xfrm>
          <a:prstGeom prst="rect">
            <a:avLst/>
          </a:prstGeom>
        </p:spPr>
      </p:pic>
      <p:pic>
        <p:nvPicPr>
          <p:cNvPr id="23" name="Picture 22">
            <a:extLst>
              <a:ext uri="{FF2B5EF4-FFF2-40B4-BE49-F238E27FC236}">
                <a16:creationId xmlns:a16="http://schemas.microsoft.com/office/drawing/2014/main" id="{A7D556B4-075F-4233-A841-376CAAC058DE}"/>
              </a:ext>
            </a:extLst>
          </p:cNvPr>
          <p:cNvPicPr>
            <a:picLocks noChangeAspect="1"/>
          </p:cNvPicPr>
          <p:nvPr/>
        </p:nvPicPr>
        <p:blipFill>
          <a:blip r:embed="rId21"/>
          <a:stretch>
            <a:fillRect/>
          </a:stretch>
        </p:blipFill>
        <p:spPr>
          <a:xfrm>
            <a:off x="6308251" y="3346591"/>
            <a:ext cx="996292" cy="926551"/>
          </a:xfrm>
          <a:prstGeom prst="rect">
            <a:avLst/>
          </a:prstGeom>
        </p:spPr>
      </p:pic>
      <p:pic>
        <p:nvPicPr>
          <p:cNvPr id="41" name="Picture 40">
            <a:extLst>
              <a:ext uri="{FF2B5EF4-FFF2-40B4-BE49-F238E27FC236}">
                <a16:creationId xmlns:a16="http://schemas.microsoft.com/office/drawing/2014/main" id="{BF8D04C9-6619-4CA0-BC4B-CBDA955A67D1}"/>
              </a:ext>
            </a:extLst>
          </p:cNvPr>
          <p:cNvPicPr>
            <a:picLocks noChangeAspect="1"/>
          </p:cNvPicPr>
          <p:nvPr/>
        </p:nvPicPr>
        <p:blipFill>
          <a:blip r:embed="rId22"/>
          <a:stretch>
            <a:fillRect/>
          </a:stretch>
        </p:blipFill>
        <p:spPr>
          <a:xfrm rot="20774887">
            <a:off x="1766401" y="4086896"/>
            <a:ext cx="947970" cy="881613"/>
          </a:xfrm>
          <a:prstGeom prst="rect">
            <a:avLst/>
          </a:prstGeom>
        </p:spPr>
      </p:pic>
    </p:spTree>
    <p:extLst>
      <p:ext uri="{BB962C8B-B14F-4D97-AF65-F5344CB8AC3E}">
        <p14:creationId xmlns:p14="http://schemas.microsoft.com/office/powerpoint/2010/main" val="21358828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8399675" y="4060346"/>
            <a:ext cx="700782" cy="103220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30706" y="558354"/>
            <a:ext cx="8413090" cy="683100"/>
          </a:xfrm>
        </p:spPr>
        <p:txBody>
          <a:bodyPr/>
          <a:lstStyle/>
          <a:p>
            <a:r>
              <a:rPr lang="en-US" dirty="0">
                <a:latin typeface="+mn-lt"/>
              </a:rPr>
              <a:t>Can my email be a public record? </a:t>
            </a: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15</a:t>
            </a:fld>
            <a:endParaRPr lang="en"/>
          </a:p>
        </p:txBody>
      </p:sp>
      <p:sp>
        <p:nvSpPr>
          <p:cNvPr id="4" name="Google Shape;194;p19"/>
          <p:cNvSpPr txBox="1">
            <a:spLocks/>
          </p:cNvSpPr>
          <p:nvPr/>
        </p:nvSpPr>
        <p:spPr>
          <a:xfrm>
            <a:off x="389639" y="1846632"/>
            <a:ext cx="3629468" cy="26184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12750" indent="-285750">
              <a:spcBef>
                <a:spcPts val="600"/>
              </a:spcBef>
              <a:spcAft>
                <a:spcPts val="600"/>
              </a:spcAft>
              <a:buSzPts val="1600"/>
              <a:buFont typeface="Wingdings" panose="05000000000000000000" pitchFamily="2" charset="2"/>
              <a:buChar char="q"/>
            </a:pPr>
            <a:r>
              <a:rPr lang="en-US" sz="1800" i="1" dirty="0">
                <a:solidFill>
                  <a:schemeClr val="tx1"/>
                </a:solidFill>
                <a:latin typeface="+mn-lt"/>
                <a:cs typeface="Arial" panose="020B0604020202020204" pitchFamily="34" charset="0"/>
              </a:rPr>
              <a:t>Email is a </a:t>
            </a:r>
            <a:r>
              <a:rPr lang="en-US" sz="1800" b="1" i="1" u="sng" dirty="0">
                <a:solidFill>
                  <a:schemeClr val="tx1"/>
                </a:solidFill>
                <a:latin typeface="+mn-lt"/>
                <a:cs typeface="Arial" panose="020B0604020202020204" pitchFamily="34" charset="0"/>
              </a:rPr>
              <a:t>format</a:t>
            </a:r>
            <a:r>
              <a:rPr lang="en-US" sz="1800" i="1" dirty="0">
                <a:latin typeface="+mn-lt"/>
                <a:cs typeface="Arial" panose="020B0604020202020204" pitchFamily="34" charset="0"/>
              </a:rPr>
              <a:t> and can contain many kinds of records.</a:t>
            </a:r>
          </a:p>
          <a:p>
            <a:pPr marL="412750" lvl="2" indent="-285750">
              <a:spcBef>
                <a:spcPts val="600"/>
              </a:spcBef>
              <a:spcAft>
                <a:spcPts val="600"/>
              </a:spcAft>
              <a:buSzPts val="1600"/>
              <a:buFont typeface="Wingdings" panose="05000000000000000000" pitchFamily="2" charset="2"/>
              <a:buChar char="q"/>
            </a:pPr>
            <a:r>
              <a:rPr lang="en-US" sz="1800" i="1" dirty="0">
                <a:latin typeface="+mn-lt"/>
                <a:cs typeface="Arial" panose="020B0604020202020204" pitchFamily="34" charset="0"/>
              </a:rPr>
              <a:t>Keep personal and work email separate.</a:t>
            </a:r>
          </a:p>
          <a:p>
            <a:pPr marL="457200" indent="-330200">
              <a:spcBef>
                <a:spcPts val="600"/>
              </a:spcBef>
              <a:spcAft>
                <a:spcPts val="600"/>
              </a:spcAft>
              <a:buSzPts val="1600"/>
              <a:buFont typeface="Wingdings" panose="05000000000000000000" pitchFamily="2" charset="2"/>
              <a:buChar char="q"/>
            </a:pPr>
            <a:endParaRPr lang="en-US" sz="1600" i="1" dirty="0">
              <a:latin typeface="Arial" panose="020B0604020202020204" pitchFamily="34" charset="0"/>
              <a:cs typeface="Arial" panose="020B0604020202020204" pitchFamily="34" charset="0"/>
            </a:endParaRPr>
          </a:p>
          <a:p>
            <a:pPr marL="457200" indent="-330200">
              <a:spcBef>
                <a:spcPts val="600"/>
              </a:spcBef>
              <a:spcAft>
                <a:spcPts val="600"/>
              </a:spcAft>
              <a:buSzPts val="1600"/>
              <a:buFont typeface="Wingdings" panose="05000000000000000000" pitchFamily="2" charset="2"/>
              <a:buChar char="q"/>
            </a:pPr>
            <a:endParaRPr lang="en-US" sz="1600" i="1" dirty="0">
              <a:latin typeface="Arial" panose="020B0604020202020204" pitchFamily="34" charset="0"/>
              <a:cs typeface="Arial" panose="020B0604020202020204" pitchFamily="34" charset="0"/>
            </a:endParaRPr>
          </a:p>
          <a:p>
            <a:pPr marL="457200" indent="-330200">
              <a:spcBef>
                <a:spcPts val="600"/>
              </a:spcBef>
              <a:spcAft>
                <a:spcPts val="600"/>
              </a:spcAft>
              <a:buSzPts val="1600"/>
              <a:buFont typeface="Wingdings" panose="05000000000000000000" pitchFamily="2" charset="2"/>
              <a:buChar char="q"/>
            </a:pPr>
            <a:endParaRPr lang="en-US" sz="1600" i="1" dirty="0">
              <a:latin typeface="Arial" panose="020B0604020202020204" pitchFamily="34" charset="0"/>
              <a:cs typeface="Arial" panose="020B0604020202020204" pitchFamily="34" charset="0"/>
            </a:endParaRPr>
          </a:p>
          <a:p>
            <a:pPr marL="457200" indent="-330200">
              <a:spcBef>
                <a:spcPts val="600"/>
              </a:spcBef>
              <a:spcAft>
                <a:spcPts val="600"/>
              </a:spcAft>
              <a:buSzPts val="1600"/>
              <a:buFont typeface="Wingdings" panose="05000000000000000000" pitchFamily="2" charset="2"/>
              <a:buChar char="q"/>
            </a:pPr>
            <a:endParaRPr lang="en-US" sz="1600" i="1"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92555" y="1628442"/>
            <a:ext cx="4263320" cy="3054780"/>
          </a:xfrm>
          <a:prstGeom prst="rect">
            <a:avLst/>
          </a:prstGeom>
        </p:spPr>
      </p:pic>
    </p:spTree>
    <p:extLst>
      <p:ext uri="{BB962C8B-B14F-4D97-AF65-F5344CB8AC3E}">
        <p14:creationId xmlns:p14="http://schemas.microsoft.com/office/powerpoint/2010/main" val="262998302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6"/>
          <p:cNvSpPr txBox="1">
            <a:spLocks noGrp="1"/>
          </p:cNvSpPr>
          <p:nvPr>
            <p:ph type="title"/>
          </p:nvPr>
        </p:nvSpPr>
        <p:spPr>
          <a:xfrm>
            <a:off x="334258" y="373073"/>
            <a:ext cx="551355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latin typeface="+mn-lt"/>
              </a:rPr>
              <a:t>What is </a:t>
            </a:r>
            <a:r>
              <a:rPr lang="en" sz="2800" i="1" u="sng" dirty="0">
                <a:latin typeface="+mn-lt"/>
              </a:rPr>
              <a:t>not</a:t>
            </a:r>
            <a:r>
              <a:rPr lang="en" dirty="0">
                <a:latin typeface="+mn-lt"/>
              </a:rPr>
              <a:t> </a:t>
            </a:r>
            <a:r>
              <a:rPr lang="en" sz="2800" dirty="0">
                <a:latin typeface="+mn-lt"/>
              </a:rPr>
              <a:t>a public record?</a:t>
            </a:r>
            <a:endParaRPr sz="2800" dirty="0">
              <a:latin typeface="+mn-lt"/>
            </a:endParaRPr>
          </a:p>
        </p:txBody>
      </p:sp>
      <p:sp>
        <p:nvSpPr>
          <p:cNvPr id="641" name="Google Shape;641;p4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16</a:t>
            </a:fld>
            <a:endParaRPr dirty="0"/>
          </a:p>
        </p:txBody>
      </p:sp>
      <p:sp>
        <p:nvSpPr>
          <p:cNvPr id="2" name="Rectangle 1">
            <a:extLst>
              <a:ext uri="{FF2B5EF4-FFF2-40B4-BE49-F238E27FC236}">
                <a16:creationId xmlns:a16="http://schemas.microsoft.com/office/drawing/2014/main" id="{8E5CE9AA-9926-4159-A380-A5A28EAB7505}"/>
              </a:ext>
            </a:extLst>
          </p:cNvPr>
          <p:cNvSpPr/>
          <p:nvPr/>
        </p:nvSpPr>
        <p:spPr>
          <a:xfrm>
            <a:off x="8428791" y="4318576"/>
            <a:ext cx="681469" cy="72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Logo&#10;&#10;Description automatically generated">
            <a:extLst>
              <a:ext uri="{FF2B5EF4-FFF2-40B4-BE49-F238E27FC236}">
                <a16:creationId xmlns:a16="http://schemas.microsoft.com/office/drawing/2014/main" id="{99F352D8-E024-4908-90A3-8370DC6C5FA2}"/>
              </a:ext>
            </a:extLst>
          </p:cNvPr>
          <p:cNvPicPr>
            <a:picLocks noChangeAspect="1"/>
          </p:cNvPicPr>
          <p:nvPr/>
        </p:nvPicPr>
        <p:blipFill rotWithShape="1">
          <a:blip r:embed="rId3"/>
          <a:srcRect l="22030" r="21094"/>
          <a:stretch/>
        </p:blipFill>
        <p:spPr>
          <a:xfrm>
            <a:off x="5410289" y="3278547"/>
            <a:ext cx="1572486" cy="1451467"/>
          </a:xfrm>
          <a:prstGeom prst="rect">
            <a:avLst/>
          </a:prstGeom>
        </p:spPr>
      </p:pic>
      <p:sp>
        <p:nvSpPr>
          <p:cNvPr id="18" name="Rectangle 3"/>
          <p:cNvSpPr txBox="1">
            <a:spLocks/>
          </p:cNvSpPr>
          <p:nvPr/>
        </p:nvSpPr>
        <p:spPr>
          <a:xfrm>
            <a:off x="438568" y="1374789"/>
            <a:ext cx="2493818" cy="59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Font typeface="Arial" panose="020B0604020202020204" pitchFamily="34" charset="0"/>
              <a:buNone/>
            </a:pPr>
            <a:r>
              <a:rPr lang="en-US" altLang="en-US" sz="2400" dirty="0">
                <a:solidFill>
                  <a:schemeClr val="tx1"/>
                </a:solidFill>
                <a:latin typeface="+mn-lt"/>
                <a:ea typeface="ＭＳ Ｐゴシック" panose="020B0600070205080204" pitchFamily="34" charset="-128"/>
                <a:cs typeface="Arial" panose="020B0604020202020204" pitchFamily="34" charset="0"/>
              </a:rPr>
              <a:t> </a:t>
            </a:r>
          </a:p>
          <a:p>
            <a:pPr>
              <a:buFont typeface="Arial" panose="020B0604020202020204" pitchFamily="34" charset="0"/>
              <a:buNone/>
            </a:pPr>
            <a:r>
              <a:rPr lang="en-US" altLang="en-US" sz="1600" i="1" dirty="0">
                <a:solidFill>
                  <a:schemeClr val="tx1"/>
                </a:solidFill>
                <a:latin typeface="+mn-lt"/>
                <a:ea typeface="ＭＳ Ｐゴシック" panose="020B0600070205080204" pitchFamily="34" charset="-128"/>
                <a:cs typeface="Arial" panose="020B0604020202020204" pitchFamily="34" charset="0"/>
              </a:rPr>
              <a:t>reference materials, </a:t>
            </a:r>
          </a:p>
          <a:p>
            <a:pPr>
              <a:buFont typeface="Arial" panose="020B0604020202020204" pitchFamily="34" charset="0"/>
              <a:buNone/>
            </a:pPr>
            <a:r>
              <a:rPr lang="en-US" altLang="en-US" sz="1600" i="1" dirty="0">
                <a:solidFill>
                  <a:schemeClr val="tx1"/>
                </a:solidFill>
                <a:latin typeface="+mn-lt"/>
                <a:ea typeface="ＭＳ Ｐゴシック" panose="020B0600070205080204" pitchFamily="34" charset="-128"/>
                <a:cs typeface="Arial" panose="020B0604020202020204" pitchFamily="34" charset="0"/>
              </a:rPr>
              <a:t>trade journals, </a:t>
            </a:r>
          </a:p>
          <a:p>
            <a:pPr>
              <a:buFont typeface="Arial" panose="020B0604020202020204" pitchFamily="34" charset="0"/>
              <a:buNone/>
            </a:pPr>
            <a:r>
              <a:rPr lang="en-US" altLang="en-US" sz="1600" i="1" dirty="0">
                <a:solidFill>
                  <a:schemeClr val="tx1"/>
                </a:solidFill>
                <a:latin typeface="+mn-lt"/>
                <a:ea typeface="ＭＳ Ｐゴシック" panose="020B0600070205080204" pitchFamily="34" charset="-128"/>
                <a:cs typeface="Arial" panose="020B0604020202020204" pitchFamily="34" charset="0"/>
              </a:rPr>
              <a:t>listserv messages, spam, informal notices, out of office messages</a:t>
            </a:r>
          </a:p>
        </p:txBody>
      </p:sp>
      <p:pic>
        <p:nvPicPr>
          <p:cNvPr id="7" name="Picture 6" descr="Website, icon&#10;&#10;Description automatically generated">
            <a:extLst>
              <a:ext uri="{FF2B5EF4-FFF2-40B4-BE49-F238E27FC236}">
                <a16:creationId xmlns:a16="http://schemas.microsoft.com/office/drawing/2014/main" id="{D69A7B6E-680C-4A6F-B1F3-8782BFE0D8A1}"/>
              </a:ext>
            </a:extLst>
          </p:cNvPr>
          <p:cNvPicPr>
            <a:picLocks noChangeAspect="1"/>
          </p:cNvPicPr>
          <p:nvPr/>
        </p:nvPicPr>
        <p:blipFill rotWithShape="1">
          <a:blip r:embed="rId4"/>
          <a:srcRect l="58682" t="8663" r="8014" b="8663"/>
          <a:stretch/>
        </p:blipFill>
        <p:spPr>
          <a:xfrm>
            <a:off x="3366237" y="3002191"/>
            <a:ext cx="1773654" cy="1788761"/>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3866" t="27280" r="3866" b="6235"/>
          <a:stretch/>
        </p:blipFill>
        <p:spPr>
          <a:xfrm>
            <a:off x="6998344" y="3175912"/>
            <a:ext cx="1563521" cy="1554102"/>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068161">
            <a:off x="3615100" y="1231566"/>
            <a:ext cx="1606807" cy="1483971"/>
          </a:xfrm>
          <a:prstGeom prst="roundRect">
            <a:avLst/>
          </a:prstGeom>
        </p:spPr>
      </p:pic>
      <p:pic>
        <p:nvPicPr>
          <p:cNvPr id="12" name="Picture 11"/>
          <p:cNvPicPr>
            <a:picLocks noChangeAspect="1"/>
          </p:cNvPicPr>
          <p:nvPr/>
        </p:nvPicPr>
        <p:blipFill rotWithShape="1">
          <a:blip r:embed="rId7">
            <a:extLst>
              <a:ext uri="{28A0092B-C50C-407E-A947-70E740481C1C}">
                <a14:useLocalDpi xmlns:a14="http://schemas.microsoft.com/office/drawing/2010/main" val="0"/>
              </a:ext>
            </a:extLst>
          </a:blip>
          <a:srcRect l="16789" t="6772" r="3039"/>
          <a:stretch/>
        </p:blipFill>
        <p:spPr>
          <a:xfrm rot="1098373">
            <a:off x="5287269" y="1453577"/>
            <a:ext cx="1320646" cy="1151210"/>
          </a:xfrm>
          <a:prstGeom prst="rect">
            <a:avLst/>
          </a:prstGeom>
        </p:spPr>
      </p:pic>
      <p:pic>
        <p:nvPicPr>
          <p:cNvPr id="13" name="Picture 1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rot="524628">
            <a:off x="6628033" y="1269834"/>
            <a:ext cx="2219614" cy="1721068"/>
          </a:xfrm>
          <a:prstGeom prst="rect">
            <a:avLst/>
          </a:prstGeom>
          <a:ln w="3175">
            <a:solidFill>
              <a:schemeClr val="bg2">
                <a:lumMod val="40000"/>
                <a:lumOff val="60000"/>
              </a:schemeClr>
            </a:solidFill>
          </a:ln>
        </p:spPr>
      </p:pic>
    </p:spTree>
    <p:extLst>
      <p:ext uri="{BB962C8B-B14F-4D97-AF65-F5344CB8AC3E}">
        <p14:creationId xmlns:p14="http://schemas.microsoft.com/office/powerpoint/2010/main" val="42662414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39"/>
        <p:cNvGrpSpPr/>
        <p:nvPr/>
      </p:nvGrpSpPr>
      <p:grpSpPr>
        <a:xfrm>
          <a:off x="0" y="0"/>
          <a:ext cx="0" cy="0"/>
          <a:chOff x="0" y="0"/>
          <a:chExt cx="0" cy="0"/>
        </a:xfrm>
      </p:grpSpPr>
      <p:sp>
        <p:nvSpPr>
          <p:cNvPr id="640" name="Google Shape;640;p46"/>
          <p:cNvSpPr txBox="1">
            <a:spLocks noGrp="1"/>
          </p:cNvSpPr>
          <p:nvPr>
            <p:ph type="title"/>
          </p:nvPr>
        </p:nvSpPr>
        <p:spPr>
          <a:xfrm>
            <a:off x="334258" y="373073"/>
            <a:ext cx="551355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2800" dirty="0">
                <a:latin typeface="+mn-lt"/>
              </a:rPr>
              <a:t>What is </a:t>
            </a:r>
            <a:r>
              <a:rPr lang="en" sz="2800" i="1" u="sng" dirty="0">
                <a:latin typeface="+mn-lt"/>
              </a:rPr>
              <a:t>not</a:t>
            </a:r>
            <a:r>
              <a:rPr lang="en" dirty="0">
                <a:latin typeface="+mn-lt"/>
              </a:rPr>
              <a:t> </a:t>
            </a:r>
            <a:r>
              <a:rPr lang="en" sz="2800" dirty="0">
                <a:latin typeface="+mn-lt"/>
              </a:rPr>
              <a:t>a public record?</a:t>
            </a:r>
            <a:endParaRPr sz="2800" dirty="0">
              <a:latin typeface="+mn-lt"/>
            </a:endParaRPr>
          </a:p>
        </p:txBody>
      </p:sp>
      <p:sp>
        <p:nvSpPr>
          <p:cNvPr id="641" name="Google Shape;641;p4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17</a:t>
            </a:fld>
            <a:endParaRPr dirty="0"/>
          </a:p>
        </p:txBody>
      </p:sp>
      <p:sp>
        <p:nvSpPr>
          <p:cNvPr id="2" name="Rectangle 1">
            <a:extLst>
              <a:ext uri="{FF2B5EF4-FFF2-40B4-BE49-F238E27FC236}">
                <a16:creationId xmlns:a16="http://schemas.microsoft.com/office/drawing/2014/main" id="{8E5CE9AA-9926-4159-A380-A5A28EAB7505}"/>
              </a:ext>
            </a:extLst>
          </p:cNvPr>
          <p:cNvSpPr/>
          <p:nvPr/>
        </p:nvSpPr>
        <p:spPr>
          <a:xfrm>
            <a:off x="8428791" y="4318576"/>
            <a:ext cx="681469" cy="725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 name="Picture 10" descr="A picture containing text&#10;&#10;Description automatically generated">
            <a:extLst>
              <a:ext uri="{FF2B5EF4-FFF2-40B4-BE49-F238E27FC236}">
                <a16:creationId xmlns:a16="http://schemas.microsoft.com/office/drawing/2014/main" id="{5788EFE2-EFB8-4BA9-90B7-5DA2ACC6F1DC}"/>
              </a:ext>
            </a:extLst>
          </p:cNvPr>
          <p:cNvPicPr>
            <a:picLocks noChangeAspect="1"/>
          </p:cNvPicPr>
          <p:nvPr/>
        </p:nvPicPr>
        <p:blipFill>
          <a:blip r:embed="rId3"/>
          <a:stretch>
            <a:fillRect/>
          </a:stretch>
        </p:blipFill>
        <p:spPr>
          <a:xfrm>
            <a:off x="3269451" y="1146088"/>
            <a:ext cx="3297074" cy="2745563"/>
          </a:xfrm>
          <a:prstGeom prst="rect">
            <a:avLst/>
          </a:prstGeom>
        </p:spPr>
      </p:pic>
      <p:sp>
        <p:nvSpPr>
          <p:cNvPr id="19" name="Rectangle 3"/>
          <p:cNvSpPr txBox="1">
            <a:spLocks/>
          </p:cNvSpPr>
          <p:nvPr/>
        </p:nvSpPr>
        <p:spPr>
          <a:xfrm>
            <a:off x="334258" y="1379414"/>
            <a:ext cx="2660504" cy="59876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buFont typeface="Arial" panose="020B0604020202020204" pitchFamily="34" charset="0"/>
              <a:buNone/>
            </a:pPr>
            <a:r>
              <a:rPr lang="en-US" altLang="en-US" sz="2400" dirty="0">
                <a:solidFill>
                  <a:schemeClr val="tx1"/>
                </a:solidFill>
                <a:latin typeface="+mn-lt"/>
                <a:ea typeface="ＭＳ Ｐゴシック" panose="020B0600070205080204" pitchFamily="34" charset="-128"/>
                <a:cs typeface="Arial" panose="020B0604020202020204" pitchFamily="34" charset="0"/>
              </a:rPr>
              <a:t>COPIES</a:t>
            </a:r>
          </a:p>
          <a:p>
            <a:pPr>
              <a:buFont typeface="Arial" panose="020B0604020202020204" pitchFamily="34" charset="0"/>
              <a:buNone/>
            </a:pPr>
            <a:endParaRPr lang="en-US" altLang="en-US" sz="2400" i="1" dirty="0">
              <a:solidFill>
                <a:schemeClr val="tx1"/>
              </a:solidFill>
              <a:latin typeface="+mn-lt"/>
              <a:ea typeface="ＭＳ Ｐゴシック" panose="020B0600070205080204" pitchFamily="34" charset="-128"/>
              <a:cs typeface="Arial" panose="020B0604020202020204" pitchFamily="34" charset="0"/>
            </a:endParaRPr>
          </a:p>
          <a:p>
            <a:pPr>
              <a:buFont typeface="Arial" panose="020B0604020202020204" pitchFamily="34" charset="0"/>
              <a:buNone/>
            </a:pPr>
            <a:r>
              <a:rPr lang="en-US" altLang="en-US" sz="1800" i="1" dirty="0">
                <a:solidFill>
                  <a:schemeClr val="tx1"/>
                </a:solidFill>
                <a:latin typeface="+mn-lt"/>
                <a:ea typeface="ＭＳ Ｐゴシック" panose="020B0600070205080204" pitchFamily="34" charset="-128"/>
                <a:cs typeface="Arial" panose="020B0604020202020204" pitchFamily="34" charset="0"/>
              </a:rPr>
              <a:t>duplicates</a:t>
            </a:r>
          </a:p>
          <a:p>
            <a:pPr>
              <a:buFont typeface="Arial" panose="020B0604020202020204" pitchFamily="34" charset="0"/>
              <a:buNone/>
            </a:pPr>
            <a:endParaRPr lang="en-US" altLang="en-US" sz="1800" i="1" dirty="0">
              <a:solidFill>
                <a:schemeClr val="tx1"/>
              </a:solidFill>
              <a:latin typeface="+mn-lt"/>
              <a:ea typeface="ＭＳ Ｐゴシック" panose="020B0600070205080204" pitchFamily="34" charset="-128"/>
              <a:cs typeface="Arial" panose="020B0604020202020204" pitchFamily="34" charset="0"/>
            </a:endParaRPr>
          </a:p>
          <a:p>
            <a:pPr>
              <a:buFont typeface="Arial" panose="020B0604020202020204" pitchFamily="34" charset="0"/>
              <a:buNone/>
            </a:pPr>
            <a:r>
              <a:rPr lang="en-US" altLang="en-US" sz="1600" i="1" dirty="0">
                <a:solidFill>
                  <a:schemeClr val="tx1"/>
                </a:solidFill>
                <a:latin typeface="+mn-lt"/>
                <a:ea typeface="ＭＳ Ｐゴシック" panose="020B0600070205080204" pitchFamily="34" charset="-128"/>
                <a:cs typeface="Arial" panose="020B0604020202020204" pitchFamily="34" charset="0"/>
              </a:rPr>
              <a:t>(extra copies kept for convenience; </a:t>
            </a:r>
          </a:p>
          <a:p>
            <a:pPr>
              <a:buFont typeface="Arial" panose="020B0604020202020204" pitchFamily="34" charset="0"/>
              <a:buNone/>
            </a:pPr>
            <a:r>
              <a:rPr lang="en-US" altLang="en-US" sz="1600" i="1" dirty="0">
                <a:solidFill>
                  <a:schemeClr val="tx1"/>
                </a:solidFill>
                <a:latin typeface="+mn-lt"/>
                <a:ea typeface="ＭＳ Ｐゴシック" panose="020B0600070205080204" pitchFamily="34" charset="-128"/>
                <a:cs typeface="Arial" panose="020B0604020202020204" pitchFamily="34" charset="0"/>
              </a:rPr>
              <a:t>stocks of publications)</a:t>
            </a: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7808" y="373073"/>
            <a:ext cx="2868083" cy="286808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2371">
            <a:off x="5530971" y="2476623"/>
            <a:ext cx="2817640" cy="2226584"/>
          </a:xfrm>
          <a:prstGeom prst="rect">
            <a:avLst/>
          </a:prstGeom>
        </p:spPr>
      </p:pic>
      <p:pic>
        <p:nvPicPr>
          <p:cNvPr id="8" name="Picture 7">
            <a:extLst>
              <a:ext uri="{FF2B5EF4-FFF2-40B4-BE49-F238E27FC236}">
                <a16:creationId xmlns:a16="http://schemas.microsoft.com/office/drawing/2014/main" id="{E3E9A0A2-D801-4828-94E0-CD063C631357}"/>
              </a:ext>
            </a:extLst>
          </p:cNvPr>
          <p:cNvPicPr>
            <a:picLocks noChangeAspect="1"/>
          </p:cNvPicPr>
          <p:nvPr/>
        </p:nvPicPr>
        <p:blipFill rotWithShape="1">
          <a:blip r:embed="rId6"/>
          <a:srcRect t="12112" b="18429"/>
          <a:stretch/>
        </p:blipFill>
        <p:spPr>
          <a:xfrm rot="184450">
            <a:off x="3298155" y="3735308"/>
            <a:ext cx="2153121" cy="1166536"/>
          </a:xfrm>
          <a:prstGeom prst="rect">
            <a:avLst/>
          </a:prstGeom>
        </p:spPr>
      </p:pic>
    </p:spTree>
    <p:extLst>
      <p:ext uri="{BB962C8B-B14F-4D97-AF65-F5344CB8AC3E}">
        <p14:creationId xmlns:p14="http://schemas.microsoft.com/office/powerpoint/2010/main" val="11736267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18</a:t>
            </a:fld>
            <a:endParaRPr lang="en"/>
          </a:p>
        </p:txBody>
      </p:sp>
      <p:sp>
        <p:nvSpPr>
          <p:cNvPr id="4" name="Title 3"/>
          <p:cNvSpPr>
            <a:spLocks noGrp="1"/>
          </p:cNvSpPr>
          <p:nvPr>
            <p:ph type="title" idx="4294967295"/>
          </p:nvPr>
        </p:nvSpPr>
        <p:spPr>
          <a:xfrm>
            <a:off x="441647" y="906575"/>
            <a:ext cx="8199437" cy="682625"/>
          </a:xfrm>
        </p:spPr>
        <p:txBody>
          <a:bodyPr/>
          <a:lstStyle/>
          <a:p>
            <a:r>
              <a:rPr lang="en-US" sz="3200" i="1" dirty="0">
                <a:latin typeface="+mn-lt"/>
                <a:cs typeface="Arial" panose="020B0604020202020204" pitchFamily="34" charset="0"/>
              </a:rPr>
              <a:t>public records </a:t>
            </a:r>
            <a:r>
              <a:rPr lang="en-US" sz="3200" b="0" dirty="0">
                <a:latin typeface="+mn-lt"/>
                <a:cs typeface="Arial" panose="020B0604020202020204" pitchFamily="34" charset="0"/>
              </a:rPr>
              <a:t>≠ </a:t>
            </a:r>
            <a:br>
              <a:rPr lang="en-US" sz="3200" b="0" dirty="0">
                <a:latin typeface="+mn-lt"/>
                <a:cs typeface="Arial" panose="020B0604020202020204" pitchFamily="34" charset="0"/>
              </a:rPr>
            </a:br>
            <a:r>
              <a:rPr lang="en-US" sz="3200" i="1" dirty="0">
                <a:latin typeface="+mn-lt"/>
                <a:cs typeface="Arial" panose="020B0604020202020204" pitchFamily="34" charset="0"/>
              </a:rPr>
              <a:t>open records</a:t>
            </a:r>
          </a:p>
        </p:txBody>
      </p:sp>
      <p:sp>
        <p:nvSpPr>
          <p:cNvPr id="7" name="Rectangle 6"/>
          <p:cNvSpPr/>
          <p:nvPr/>
        </p:nvSpPr>
        <p:spPr>
          <a:xfrm>
            <a:off x="8443218" y="4479636"/>
            <a:ext cx="700782" cy="573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00940" y="448226"/>
            <a:ext cx="2089212" cy="2487904"/>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2985" y="2964893"/>
            <a:ext cx="2385805" cy="1930237"/>
          </a:xfrm>
          <a:prstGeom prst="rect">
            <a:avLst/>
          </a:prstGeom>
        </p:spPr>
      </p:pic>
      <p:pic>
        <p:nvPicPr>
          <p:cNvPr id="10" name="Picture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401822" y="986990"/>
            <a:ext cx="2533240" cy="2533240"/>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810607" y="107928"/>
            <a:ext cx="1139960" cy="1139960"/>
          </a:xfrm>
          <a:prstGeom prst="rect">
            <a:avLst/>
          </a:prstGeom>
        </p:spPr>
      </p:pic>
      <p:sp>
        <p:nvSpPr>
          <p:cNvPr id="13" name="Text Placeholder 4"/>
          <p:cNvSpPr txBox="1">
            <a:spLocks/>
          </p:cNvSpPr>
          <p:nvPr/>
        </p:nvSpPr>
        <p:spPr>
          <a:xfrm>
            <a:off x="399424" y="2818030"/>
            <a:ext cx="5391668" cy="2321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360"/>
              </a:spcBef>
              <a:spcAft>
                <a:spcPts val="0"/>
              </a:spcAft>
              <a:buClr>
                <a:schemeClr val="lt2"/>
              </a:buClr>
              <a:buSzPts val="1400"/>
              <a:buFont typeface="Arial"/>
              <a:buNone/>
              <a:defRPr sz="1400" b="0" i="0" u="none" strike="noStrike" cap="none">
                <a:solidFill>
                  <a:schemeClr val="dk1"/>
                </a:solidFill>
                <a:latin typeface="Arial"/>
                <a:ea typeface="Arial"/>
                <a:cs typeface="Arial"/>
                <a:sym typeface="Arial"/>
              </a:defRPr>
            </a:lvl1pPr>
            <a:lvl2pPr marL="914400" marR="0" lvl="1" indent="-330200" algn="l" rtl="0">
              <a:lnSpc>
                <a:spcPct val="10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9pPr>
          </a:lstStyle>
          <a:p>
            <a:pPr marL="0" indent="-285750">
              <a:spcBef>
                <a:spcPts val="600"/>
              </a:spcBef>
              <a:spcAft>
                <a:spcPts val="600"/>
              </a:spcAft>
              <a:buClr>
                <a:schemeClr val="tx1"/>
              </a:buClr>
              <a:buFont typeface="Wingdings" panose="05000000000000000000" pitchFamily="2" charset="2"/>
              <a:buChar char="q"/>
            </a:pPr>
            <a:r>
              <a:rPr lang="en-US" sz="1600" i="1" dirty="0">
                <a:latin typeface="+mn-lt"/>
                <a:cs typeface="Arial" panose="020B0604020202020204" pitchFamily="34" charset="0"/>
              </a:rPr>
              <a:t>Public records can be </a:t>
            </a:r>
            <a:r>
              <a:rPr lang="en-US" sz="1600" b="1" i="1" dirty="0">
                <a:latin typeface="+mn-lt"/>
                <a:cs typeface="Arial" panose="020B0604020202020204" pitchFamily="34" charset="0"/>
              </a:rPr>
              <a:t>open</a:t>
            </a:r>
            <a:r>
              <a:rPr lang="en-US" sz="1600" i="1" dirty="0">
                <a:latin typeface="+mn-lt"/>
                <a:cs typeface="Arial" panose="020B0604020202020204" pitchFamily="34" charset="0"/>
              </a:rPr>
              <a:t> or </a:t>
            </a:r>
            <a:r>
              <a:rPr lang="en-US" sz="1600" b="1" i="1" dirty="0">
                <a:latin typeface="+mn-lt"/>
                <a:cs typeface="Arial" panose="020B0604020202020204" pitchFamily="34" charset="0"/>
              </a:rPr>
              <a:t>closed.</a:t>
            </a:r>
          </a:p>
          <a:p>
            <a:pPr marL="0" indent="-285750">
              <a:spcBef>
                <a:spcPts val="600"/>
              </a:spcBef>
              <a:spcAft>
                <a:spcPts val="600"/>
              </a:spcAft>
              <a:buClr>
                <a:schemeClr val="tx1"/>
              </a:buClr>
              <a:buFont typeface="Wingdings" panose="05000000000000000000" pitchFamily="2" charset="2"/>
              <a:buChar char="q"/>
            </a:pPr>
            <a:r>
              <a:rPr lang="en-US" sz="1600" i="1" dirty="0">
                <a:latin typeface="+mn-lt"/>
                <a:cs typeface="Arial" panose="020B0604020202020204" pitchFamily="34" charset="0"/>
              </a:rPr>
              <a:t>Examples of closed records:</a:t>
            </a:r>
          </a:p>
          <a:p>
            <a:pPr marL="0" indent="0">
              <a:spcBef>
                <a:spcPts val="600"/>
              </a:spcBef>
              <a:spcAft>
                <a:spcPts val="600"/>
              </a:spcAft>
            </a:pPr>
            <a:endParaRPr lang="en-US" sz="1600" i="1" dirty="0">
              <a:latin typeface="Arial" panose="020B0604020202020204" pitchFamily="34" charset="0"/>
              <a:cs typeface="Arial" panose="020B0604020202020204" pitchFamily="34" charset="0"/>
            </a:endParaRPr>
          </a:p>
        </p:txBody>
      </p:sp>
      <p:sp>
        <p:nvSpPr>
          <p:cNvPr id="14" name="Text Placeholder 4"/>
          <p:cNvSpPr txBox="1">
            <a:spLocks/>
          </p:cNvSpPr>
          <p:nvPr/>
        </p:nvSpPr>
        <p:spPr>
          <a:xfrm>
            <a:off x="510095" y="4593006"/>
            <a:ext cx="5391668" cy="232186"/>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360"/>
              </a:spcBef>
              <a:spcAft>
                <a:spcPts val="0"/>
              </a:spcAft>
              <a:buClr>
                <a:schemeClr val="lt2"/>
              </a:buClr>
              <a:buSzPts val="1400"/>
              <a:buFont typeface="Arial"/>
              <a:buNone/>
              <a:defRPr sz="1400" b="0" i="0" u="none" strike="noStrike" cap="none">
                <a:solidFill>
                  <a:schemeClr val="dk1"/>
                </a:solidFill>
                <a:latin typeface="Arial"/>
                <a:ea typeface="Arial"/>
                <a:cs typeface="Arial"/>
                <a:sym typeface="Arial"/>
              </a:defRPr>
            </a:lvl1pPr>
            <a:lvl2pPr marL="914400" marR="0" lvl="1" indent="-330200" algn="l" rtl="0">
              <a:lnSpc>
                <a:spcPct val="10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9pPr>
          </a:lstStyle>
          <a:p>
            <a:pPr marL="514350" indent="-285750">
              <a:spcBef>
                <a:spcPts val="0"/>
              </a:spcBef>
              <a:spcAft>
                <a:spcPts val="600"/>
              </a:spcAft>
              <a:buClr>
                <a:schemeClr val="tx1"/>
              </a:buClr>
              <a:buFont typeface="Wingdings" panose="05000000000000000000" pitchFamily="2" charset="2"/>
              <a:buChar char="§"/>
            </a:pPr>
            <a:r>
              <a:rPr lang="en-US" sz="1600" i="1" dirty="0">
                <a:latin typeface="+mn-lt"/>
                <a:cs typeface="Arial" panose="020B0604020202020204" pitchFamily="34" charset="0"/>
              </a:rPr>
              <a:t>attorney-client privileged records </a:t>
            </a:r>
          </a:p>
          <a:p>
            <a:pPr marL="514350" indent="-285750">
              <a:spcBef>
                <a:spcPts val="0"/>
              </a:spcBef>
              <a:spcAft>
                <a:spcPts val="600"/>
              </a:spcAft>
              <a:buClr>
                <a:schemeClr val="tx1"/>
              </a:buClr>
              <a:buFont typeface="Wingdings" panose="05000000000000000000" pitchFamily="2" charset="2"/>
              <a:buChar char="§"/>
            </a:pPr>
            <a:r>
              <a:rPr lang="en-US" sz="1600" i="1" dirty="0">
                <a:latin typeface="+mn-lt"/>
                <a:cs typeface="Arial" panose="020B0604020202020204" pitchFamily="34" charset="0"/>
              </a:rPr>
              <a:t>attorney work product</a:t>
            </a:r>
          </a:p>
          <a:p>
            <a:pPr marL="514350" indent="-285750">
              <a:spcBef>
                <a:spcPts val="0"/>
              </a:spcBef>
              <a:spcAft>
                <a:spcPts val="600"/>
              </a:spcAft>
              <a:buClr>
                <a:schemeClr val="tx1"/>
              </a:buClr>
              <a:buFont typeface="Wingdings" panose="05000000000000000000" pitchFamily="2" charset="2"/>
              <a:buChar char="§"/>
            </a:pPr>
            <a:r>
              <a:rPr lang="en-US" sz="1600" i="1" dirty="0">
                <a:latin typeface="+mn-lt"/>
                <a:cs typeface="Arial" panose="020B0604020202020204" pitchFamily="34" charset="0"/>
              </a:rPr>
              <a:t>minutes of closed meetings</a:t>
            </a:r>
          </a:p>
          <a:p>
            <a:pPr marL="514350" indent="-285750">
              <a:spcBef>
                <a:spcPts val="0"/>
              </a:spcBef>
              <a:spcAft>
                <a:spcPts val="600"/>
              </a:spcAft>
              <a:buClr>
                <a:schemeClr val="tx1"/>
              </a:buClr>
              <a:buFont typeface="Wingdings" panose="05000000000000000000" pitchFamily="2" charset="2"/>
              <a:buChar char="§"/>
            </a:pPr>
            <a:r>
              <a:rPr lang="en-US" sz="1600" i="1" dirty="0">
                <a:latin typeface="+mn-lt"/>
                <a:cs typeface="Arial" panose="020B0604020202020204" pitchFamily="34" charset="0"/>
              </a:rPr>
              <a:t>vendor proprietary information software</a:t>
            </a:r>
          </a:p>
          <a:p>
            <a:pPr marL="514350" indent="-285750">
              <a:spcBef>
                <a:spcPts val="0"/>
              </a:spcBef>
              <a:spcAft>
                <a:spcPts val="600"/>
              </a:spcAft>
              <a:buClr>
                <a:schemeClr val="tx1"/>
              </a:buClr>
              <a:buFont typeface="Wingdings" panose="05000000000000000000" pitchFamily="2" charset="2"/>
              <a:buChar char="§"/>
            </a:pPr>
            <a:r>
              <a:rPr lang="en-US" sz="1600" i="1" dirty="0">
                <a:latin typeface="+mn-lt"/>
                <a:cs typeface="Arial" panose="020B0604020202020204" pitchFamily="34" charset="0"/>
              </a:rPr>
              <a:t>records protected by HIPAA, FERPA</a:t>
            </a:r>
          </a:p>
          <a:p>
            <a:pPr marL="444500" indent="-285750">
              <a:spcAft>
                <a:spcPts val="600"/>
              </a:spcAft>
              <a:buFont typeface="Wingdings" panose="05000000000000000000" pitchFamily="2" charset="2"/>
              <a:buChar char="§"/>
            </a:pPr>
            <a:endParaRPr lang="en-US" sz="1600" i="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0600395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2569800" y="2101300"/>
            <a:ext cx="4004400" cy="95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US" sz="2400" dirty="0">
                <a:latin typeface="Arial Black" panose="020B0A04020102020204" pitchFamily="34" charset="0"/>
              </a:rPr>
              <a:t>How</a:t>
            </a:r>
            <a:r>
              <a:rPr lang="en" sz="2400" dirty="0">
                <a:latin typeface="Arial Black" panose="020B0A04020102020204" pitchFamily="34" charset="0"/>
              </a:rPr>
              <a:t> do I manage public records? </a:t>
            </a:r>
            <a:endParaRPr sz="2400" dirty="0">
              <a:latin typeface="Arial Black" panose="020B0A04020102020204" pitchFamily="34" charset="0"/>
            </a:endParaRPr>
          </a:p>
        </p:txBody>
      </p:sp>
      <p:sp>
        <p:nvSpPr>
          <p:cNvPr id="177" name="Google Shape;177;p17"/>
          <p:cNvSpPr txBox="1"/>
          <p:nvPr/>
        </p:nvSpPr>
        <p:spPr>
          <a:xfrm>
            <a:off x="1030925" y="710500"/>
            <a:ext cx="1392600" cy="13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000" b="1" dirty="0">
                <a:solidFill>
                  <a:srgbClr val="FFFFFF"/>
                </a:solidFill>
                <a:latin typeface="Arial Black" panose="020B0A04020102020204" pitchFamily="34" charset="0"/>
                <a:cs typeface="Arial" panose="020B0604020202020204" pitchFamily="34" charset="0"/>
                <a:sym typeface="Arial"/>
              </a:rPr>
              <a:t>4</a:t>
            </a:r>
            <a:endParaRPr sz="6000" dirty="0">
              <a:solidFill>
                <a:srgbClr val="FFFFFF"/>
              </a:solidFill>
              <a:latin typeface="Arial Black" panose="020B0A04020102020204" pitchFamily="34" charset="0"/>
            </a:endParaRPr>
          </a:p>
        </p:txBody>
      </p:sp>
      <p:sp>
        <p:nvSpPr>
          <p:cNvPr id="3" name="Subtitle 2">
            <a:extLst>
              <a:ext uri="{FF2B5EF4-FFF2-40B4-BE49-F238E27FC236}">
                <a16:creationId xmlns:a16="http://schemas.microsoft.com/office/drawing/2014/main" id="{B15ADF42-E916-40C9-80CA-8B93262B5E6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374088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2343150" y="2101300"/>
            <a:ext cx="4295344" cy="95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latin typeface="Arial Black" panose="020B0A04020102020204" pitchFamily="34" charset="0"/>
              </a:rPr>
              <a:t>What is </a:t>
            </a:r>
            <a:br>
              <a:rPr lang="en" sz="2400" dirty="0">
                <a:latin typeface="Arial Black" panose="020B0A04020102020204" pitchFamily="34" charset="0"/>
              </a:rPr>
            </a:br>
            <a:r>
              <a:rPr lang="en" sz="2400" dirty="0">
                <a:latin typeface="Arial Black" panose="020B0A04020102020204" pitchFamily="34" charset="0"/>
              </a:rPr>
              <a:t>records management?</a:t>
            </a:r>
            <a:endParaRPr sz="2400" dirty="0">
              <a:latin typeface="Arial Black" panose="020B0A04020102020204" pitchFamily="34" charset="0"/>
            </a:endParaRPr>
          </a:p>
        </p:txBody>
      </p:sp>
      <p:sp>
        <p:nvSpPr>
          <p:cNvPr id="177" name="Google Shape;177;p17"/>
          <p:cNvSpPr txBox="1"/>
          <p:nvPr/>
        </p:nvSpPr>
        <p:spPr>
          <a:xfrm>
            <a:off x="1030925" y="710500"/>
            <a:ext cx="1392600" cy="13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000" b="1" dirty="0">
                <a:solidFill>
                  <a:srgbClr val="FFFFFF"/>
                </a:solidFill>
                <a:latin typeface="Arial Black" panose="020B0A04020102020204" pitchFamily="34" charset="0"/>
                <a:ea typeface="Arial"/>
                <a:cs typeface="Arial" panose="020B0604020202020204" pitchFamily="34" charset="0"/>
                <a:sym typeface="Arial"/>
              </a:rPr>
              <a:t>1</a:t>
            </a:r>
            <a:endParaRPr sz="6000" dirty="0">
              <a:solidFill>
                <a:srgbClr val="FFFFFF"/>
              </a:solidFill>
              <a:latin typeface="Arial Black" panose="020B0A04020102020204" pitchFamily="34" charset="0"/>
            </a:endParaRPr>
          </a:p>
        </p:txBody>
      </p:sp>
      <p:sp>
        <p:nvSpPr>
          <p:cNvPr id="3" name="Subtitle 2">
            <a:extLst>
              <a:ext uri="{FF2B5EF4-FFF2-40B4-BE49-F238E27FC236}">
                <a16:creationId xmlns:a16="http://schemas.microsoft.com/office/drawing/2014/main" id="{B15ADF42-E916-40C9-80CA-8B93262B5E60}"/>
              </a:ext>
            </a:extLst>
          </p:cNvPr>
          <p:cNvSpPr>
            <a:spLocks noGrp="1"/>
          </p:cNvSpPr>
          <p:nvPr>
            <p:ph type="subTitle" idx="1"/>
          </p:nvPr>
        </p:nvSpPr>
        <p:spPr/>
        <p:txBody>
          <a:bodyPr/>
          <a:lstStyle/>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49294"/>
          <a:stretch/>
        </p:blipFill>
        <p:spPr>
          <a:xfrm>
            <a:off x="5010606" y="621823"/>
            <a:ext cx="3441040" cy="3954627"/>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6" name="TextBox 5"/>
          <p:cNvSpPr txBox="1"/>
          <p:nvPr/>
        </p:nvSpPr>
        <p:spPr>
          <a:xfrm>
            <a:off x="395640" y="676467"/>
            <a:ext cx="4541075" cy="707886"/>
          </a:xfrm>
          <a:prstGeom prst="rect">
            <a:avLst/>
          </a:prstGeom>
          <a:noFill/>
        </p:spPr>
        <p:txBody>
          <a:bodyPr wrap="square" rtlCol="0">
            <a:spAutoFit/>
          </a:bodyPr>
          <a:lstStyle/>
          <a:p>
            <a:r>
              <a:rPr lang="en-US" sz="2000" b="1" dirty="0">
                <a:latin typeface="+mn-lt"/>
                <a:cs typeface="Arial" panose="020B0604020202020204" pitchFamily="34" charset="0"/>
              </a:rPr>
              <a:t>File related records together within a shared recordkeeping system. </a:t>
            </a:r>
          </a:p>
        </p:txBody>
      </p:sp>
      <p:sp>
        <p:nvSpPr>
          <p:cNvPr id="7" name="Text Placeholder 1"/>
          <p:cNvSpPr txBox="1">
            <a:spLocks/>
          </p:cNvSpPr>
          <p:nvPr/>
        </p:nvSpPr>
        <p:spPr>
          <a:xfrm>
            <a:off x="-96384" y="3055515"/>
            <a:ext cx="4180013" cy="5196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L="457200" marR="0" lvl="0" indent="-228600" algn="l" rtl="0">
              <a:lnSpc>
                <a:spcPct val="100000"/>
              </a:lnSpc>
              <a:spcBef>
                <a:spcPts val="360"/>
              </a:spcBef>
              <a:spcAft>
                <a:spcPts val="0"/>
              </a:spcAft>
              <a:buClr>
                <a:schemeClr val="lt2"/>
              </a:buClr>
              <a:buSzPts val="1400"/>
              <a:buFont typeface="Arial"/>
              <a:buNone/>
              <a:defRPr sz="1400" b="0" i="0" u="none" strike="noStrike" cap="none">
                <a:solidFill>
                  <a:schemeClr val="dk1"/>
                </a:solidFill>
                <a:latin typeface="Arial"/>
                <a:ea typeface="Arial"/>
                <a:cs typeface="Arial"/>
                <a:sym typeface="Arial"/>
              </a:defRPr>
            </a:lvl1pPr>
            <a:lvl2pPr marL="914400" marR="0" lvl="1" indent="-330200" algn="l" rtl="0">
              <a:lnSpc>
                <a:spcPct val="10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9pPr>
          </a:lstStyle>
          <a:p>
            <a:pPr indent="0"/>
            <a:r>
              <a:rPr lang="en-US" sz="2000" b="1" dirty="0">
                <a:latin typeface="+mn-lt"/>
                <a:cs typeface="Arial" panose="020B0604020202020204" pitchFamily="34" charset="0"/>
              </a:rPr>
              <a:t>Use descriptive file and folder names.</a:t>
            </a:r>
          </a:p>
        </p:txBody>
      </p:sp>
      <p:sp>
        <p:nvSpPr>
          <p:cNvPr id="8" name="TextBox 7"/>
          <p:cNvSpPr txBox="1"/>
          <p:nvPr/>
        </p:nvSpPr>
        <p:spPr>
          <a:xfrm>
            <a:off x="395640" y="3546322"/>
            <a:ext cx="4094064" cy="523220"/>
          </a:xfrm>
          <a:prstGeom prst="rect">
            <a:avLst/>
          </a:prstGeom>
          <a:noFill/>
        </p:spPr>
        <p:txBody>
          <a:bodyPr wrap="square" rtlCol="0">
            <a:spAutoFit/>
          </a:bodyPr>
          <a:lstStyle/>
          <a:p>
            <a:r>
              <a:rPr lang="en-US" i="1" dirty="0">
                <a:latin typeface="+mn-lt"/>
                <a:cs typeface="Arial" panose="020B0604020202020204" pitchFamily="34" charset="0"/>
              </a:rPr>
              <a:t>Name files so that they are easily organized and sorted by </a:t>
            </a:r>
            <a:r>
              <a:rPr lang="en-US" b="1" i="1" u="sng" dirty="0">
                <a:latin typeface="+mn-lt"/>
                <a:cs typeface="Arial" panose="020B0604020202020204" pitchFamily="34" charset="0"/>
              </a:rPr>
              <a:t>date</a:t>
            </a:r>
            <a:r>
              <a:rPr lang="en-US" i="1" dirty="0">
                <a:latin typeface="+mn-lt"/>
                <a:cs typeface="Arial" panose="020B0604020202020204" pitchFamily="34" charset="0"/>
              </a:rPr>
              <a:t> and/or </a:t>
            </a:r>
            <a:r>
              <a:rPr lang="en-US" b="1" i="1" u="sng" dirty="0">
                <a:latin typeface="+mn-lt"/>
                <a:cs typeface="Arial" panose="020B0604020202020204" pitchFamily="34" charset="0"/>
              </a:rPr>
              <a:t>subject</a:t>
            </a:r>
            <a:r>
              <a:rPr lang="en-US" i="1" dirty="0">
                <a:latin typeface="+mn-lt"/>
                <a:cs typeface="Arial" panose="020B0604020202020204" pitchFamily="34" charset="0"/>
              </a:rPr>
              <a:t>. </a:t>
            </a:r>
          </a:p>
        </p:txBody>
      </p:sp>
      <p:sp>
        <p:nvSpPr>
          <p:cNvPr id="9" name="TextBox 8"/>
          <p:cNvSpPr txBox="1"/>
          <p:nvPr/>
        </p:nvSpPr>
        <p:spPr>
          <a:xfrm>
            <a:off x="395640" y="1705883"/>
            <a:ext cx="4094065" cy="738664"/>
          </a:xfrm>
          <a:prstGeom prst="rect">
            <a:avLst/>
          </a:prstGeom>
          <a:noFill/>
        </p:spPr>
        <p:txBody>
          <a:bodyPr wrap="square" rtlCol="0">
            <a:spAutoFit/>
          </a:bodyPr>
          <a:lstStyle/>
          <a:p>
            <a:r>
              <a:rPr lang="en-US" i="1" kern="1200" dirty="0">
                <a:solidFill>
                  <a:schemeClr val="tx1"/>
                </a:solidFill>
                <a:latin typeface="+mn-lt"/>
                <a:cs typeface="Arial" panose="020B0604020202020204" pitchFamily="34" charset="0"/>
              </a:rPr>
              <a:t>Organize your electronic records </a:t>
            </a:r>
            <a:r>
              <a:rPr lang="en-US" b="1" i="1" u="sng" kern="1200" dirty="0">
                <a:solidFill>
                  <a:schemeClr val="tx1"/>
                </a:solidFill>
                <a:latin typeface="+mn-lt"/>
                <a:cs typeface="Arial" panose="020B0604020202020204" pitchFamily="34" charset="0"/>
              </a:rPr>
              <a:t>like a grocery store</a:t>
            </a:r>
            <a:r>
              <a:rPr lang="en-US" i="1" kern="1200" dirty="0">
                <a:solidFill>
                  <a:schemeClr val="tx1"/>
                </a:solidFill>
                <a:latin typeface="+mn-lt"/>
                <a:cs typeface="Arial" panose="020B0604020202020204" pitchFamily="34" charset="0"/>
              </a:rPr>
              <a:t>. If you have a new person start tomorrow, they should be able to find records. </a:t>
            </a:r>
            <a:endParaRPr lang="en-US" i="1" dirty="0">
              <a:latin typeface="+mn-lt"/>
              <a:cs typeface="Arial" panose="020B0604020202020204" pitchFamily="34" charset="0"/>
            </a:endParaRPr>
          </a:p>
        </p:txBody>
      </p:sp>
      <p:sp>
        <p:nvSpPr>
          <p:cNvPr id="10" name="Rectangle 9"/>
          <p:cNvSpPr/>
          <p:nvPr/>
        </p:nvSpPr>
        <p:spPr>
          <a:xfrm>
            <a:off x="8525537" y="4500429"/>
            <a:ext cx="465938" cy="53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4296866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8525537" y="4500429"/>
            <a:ext cx="465938" cy="53150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Graphical user interface, text, application&#10;&#10;Description automatically generated">
            <a:extLst>
              <a:ext uri="{FF2B5EF4-FFF2-40B4-BE49-F238E27FC236}">
                <a16:creationId xmlns:a16="http://schemas.microsoft.com/office/drawing/2014/main" id="{AD81538D-256A-4671-9787-20E4BE710AA8}"/>
              </a:ext>
            </a:extLst>
          </p:cNvPr>
          <p:cNvPicPr>
            <a:picLocks noChangeAspect="1"/>
          </p:cNvPicPr>
          <p:nvPr/>
        </p:nvPicPr>
        <p:blipFill>
          <a:blip r:embed="rId3"/>
          <a:stretch>
            <a:fillRect/>
          </a:stretch>
        </p:blipFill>
        <p:spPr>
          <a:xfrm>
            <a:off x="1135856" y="0"/>
            <a:ext cx="6872288" cy="5143500"/>
          </a:xfrm>
          <a:prstGeom prst="rect">
            <a:avLst/>
          </a:prstGeom>
        </p:spPr>
      </p:pic>
      <p:sp>
        <p:nvSpPr>
          <p:cNvPr id="5" name="Arrow: Right 4">
            <a:extLst>
              <a:ext uri="{FF2B5EF4-FFF2-40B4-BE49-F238E27FC236}">
                <a16:creationId xmlns:a16="http://schemas.microsoft.com/office/drawing/2014/main" id="{2F695E69-A06A-4382-82BF-461E8D9CF7A8}"/>
              </a:ext>
            </a:extLst>
          </p:cNvPr>
          <p:cNvSpPr/>
          <p:nvPr/>
        </p:nvSpPr>
        <p:spPr>
          <a:xfrm>
            <a:off x="1594624" y="1895707"/>
            <a:ext cx="298184" cy="200722"/>
          </a:xfrm>
          <a:prstGeom prst="right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Arrow: Right 8">
            <a:extLst>
              <a:ext uri="{FF2B5EF4-FFF2-40B4-BE49-F238E27FC236}">
                <a16:creationId xmlns:a16="http://schemas.microsoft.com/office/drawing/2014/main" id="{CE8D711A-630E-44F4-B057-573415083972}"/>
              </a:ext>
            </a:extLst>
          </p:cNvPr>
          <p:cNvSpPr/>
          <p:nvPr/>
        </p:nvSpPr>
        <p:spPr>
          <a:xfrm>
            <a:off x="1594624" y="2304120"/>
            <a:ext cx="298184" cy="200722"/>
          </a:xfrm>
          <a:prstGeom prst="right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Right 12">
            <a:extLst>
              <a:ext uri="{FF2B5EF4-FFF2-40B4-BE49-F238E27FC236}">
                <a16:creationId xmlns:a16="http://schemas.microsoft.com/office/drawing/2014/main" id="{10585225-35CE-4AB5-8BCE-91F8E3660F09}"/>
              </a:ext>
            </a:extLst>
          </p:cNvPr>
          <p:cNvSpPr/>
          <p:nvPr/>
        </p:nvSpPr>
        <p:spPr>
          <a:xfrm>
            <a:off x="1594624" y="2638659"/>
            <a:ext cx="298184" cy="200722"/>
          </a:xfrm>
          <a:prstGeom prst="right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A62D6CE8-CC89-4CB5-B6B1-D42D69051BEF}"/>
              </a:ext>
            </a:extLst>
          </p:cNvPr>
          <p:cNvSpPr/>
          <p:nvPr/>
        </p:nvSpPr>
        <p:spPr>
          <a:xfrm>
            <a:off x="1658632" y="3252439"/>
            <a:ext cx="298184" cy="200722"/>
          </a:xfrm>
          <a:prstGeom prst="right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FDF73304-C426-479B-9E3A-3F686BF00B46}"/>
              </a:ext>
            </a:extLst>
          </p:cNvPr>
          <p:cNvSpPr/>
          <p:nvPr/>
        </p:nvSpPr>
        <p:spPr>
          <a:xfrm>
            <a:off x="1658632" y="3690357"/>
            <a:ext cx="298184" cy="200722"/>
          </a:xfrm>
          <a:prstGeom prst="rightArrow">
            <a:avLst/>
          </a:prstGeom>
          <a:solidFill>
            <a:srgbClr val="FFCC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532787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22</a:t>
            </a:fld>
            <a:endParaRPr lang="en"/>
          </a:p>
        </p:txBody>
      </p:sp>
      <p:sp>
        <p:nvSpPr>
          <p:cNvPr id="4" name="Title 3"/>
          <p:cNvSpPr>
            <a:spLocks noGrp="1"/>
          </p:cNvSpPr>
          <p:nvPr>
            <p:ph type="ctrTitle" idx="4294967295"/>
          </p:nvPr>
        </p:nvSpPr>
        <p:spPr>
          <a:xfrm>
            <a:off x="3187333" y="2101300"/>
            <a:ext cx="2769335" cy="957263"/>
          </a:xfrm>
        </p:spPr>
        <p:txBody>
          <a:bodyPr/>
          <a:lstStyle/>
          <a:p>
            <a:pPr algn="ctr"/>
            <a:r>
              <a:rPr lang="en-US" sz="3200" dirty="0">
                <a:latin typeface="Arial Black" panose="020B0A04020102020204" pitchFamily="34" charset="0"/>
                <a:cs typeface="Arial" panose="020B0604020202020204" pitchFamily="34" charset="0"/>
              </a:rPr>
              <a:t>Closing </a:t>
            </a:r>
            <a:br>
              <a:rPr lang="en-US" sz="3200" dirty="0">
                <a:latin typeface="Arial Black" panose="020B0A04020102020204" pitchFamily="34" charset="0"/>
                <a:cs typeface="Arial" panose="020B0604020202020204" pitchFamily="34" charset="0"/>
              </a:rPr>
            </a:br>
            <a:r>
              <a:rPr lang="en-US" sz="3200" dirty="0">
                <a:latin typeface="Arial Black" panose="020B0A04020102020204" pitchFamily="34" charset="0"/>
                <a:cs typeface="Arial" panose="020B0604020202020204" pitchFamily="34" charset="0"/>
              </a:rPr>
              <a:t>Thoughts</a:t>
            </a:r>
          </a:p>
        </p:txBody>
      </p:sp>
      <p:sp>
        <p:nvSpPr>
          <p:cNvPr id="6" name="Google Shape;177;p17"/>
          <p:cNvSpPr txBox="1"/>
          <p:nvPr/>
        </p:nvSpPr>
        <p:spPr>
          <a:xfrm>
            <a:off x="1030925" y="710500"/>
            <a:ext cx="1392600" cy="13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000" b="1" dirty="0">
                <a:solidFill>
                  <a:srgbClr val="FFFFFF"/>
                </a:solidFill>
                <a:latin typeface="Arial" panose="020B0604020202020204" pitchFamily="34" charset="0"/>
                <a:cs typeface="Arial" panose="020B0604020202020204" pitchFamily="34" charset="0"/>
                <a:sym typeface="Arial"/>
              </a:rPr>
              <a:t>7</a:t>
            </a:r>
            <a:endParaRPr sz="6000" dirty="0">
              <a:solidFill>
                <a:srgbClr val="FFFFFF"/>
              </a:solidFill>
            </a:endParaRPr>
          </a:p>
        </p:txBody>
      </p:sp>
      <p:sp>
        <p:nvSpPr>
          <p:cNvPr id="5" name="Rectangle 4"/>
          <p:cNvSpPr/>
          <p:nvPr/>
        </p:nvSpPr>
        <p:spPr>
          <a:xfrm>
            <a:off x="8408020" y="4535906"/>
            <a:ext cx="638544" cy="553256"/>
          </a:xfrm>
          <a:prstGeom prst="rect">
            <a:avLst/>
          </a:prstGeom>
          <a:solidFill>
            <a:srgbClr val="EEEEE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9070382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399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159488" y="424558"/>
            <a:ext cx="8825025" cy="683100"/>
          </a:xfrm>
        </p:spPr>
        <p:txBody>
          <a:bodyPr/>
          <a:lstStyle/>
          <a:p>
            <a:pPr algn="ctr"/>
            <a:r>
              <a:rPr lang="en-US" sz="2800" dirty="0">
                <a:solidFill>
                  <a:schemeClr val="tx1"/>
                </a:solidFill>
                <a:latin typeface="Arial Black" panose="020B0A04020102020204" pitchFamily="34" charset="0"/>
              </a:rPr>
              <a:t>Almost no one destroys records too soon.</a:t>
            </a: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23</a:t>
            </a:fld>
            <a:endParaRPr lang="en"/>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18087" y="1316162"/>
            <a:ext cx="3707823" cy="3707823"/>
          </a:xfrm>
          <a:prstGeom prst="rect">
            <a:avLst/>
          </a:prstGeom>
        </p:spPr>
      </p:pic>
    </p:spTree>
    <p:extLst>
      <p:ext uri="{BB962C8B-B14F-4D97-AF65-F5344CB8AC3E}">
        <p14:creationId xmlns:p14="http://schemas.microsoft.com/office/powerpoint/2010/main" val="184753097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814982" y="571125"/>
            <a:ext cx="7534275" cy="577850"/>
          </a:xfrm>
        </p:spPr>
        <p:txBody>
          <a:bodyPr/>
          <a:lstStyle/>
          <a:p>
            <a:pPr algn="ctr">
              <a:defRPr/>
            </a:pPr>
            <a:r>
              <a:rPr sz="3200" dirty="0">
                <a:latin typeface="Arial Black" panose="020B0A04020102020204" pitchFamily="34" charset="0"/>
                <a:cs typeface="Arial" panose="020B0604020202020204" pitchFamily="34" charset="0"/>
              </a:rPr>
              <a:t>Wh</a:t>
            </a:r>
            <a:r>
              <a:rPr lang="en-US" sz="3200" dirty="0">
                <a:latin typeface="Arial Black" panose="020B0A04020102020204" pitchFamily="34" charset="0"/>
                <a:cs typeface="Arial" panose="020B0604020202020204" pitchFamily="34" charset="0"/>
              </a:rPr>
              <a:t>o</a:t>
            </a:r>
            <a:r>
              <a:rPr sz="3200" dirty="0">
                <a:latin typeface="Arial Black" panose="020B0A04020102020204" pitchFamily="34" charset="0"/>
                <a:cs typeface="Arial" panose="020B0604020202020204" pitchFamily="34" charset="0"/>
              </a:rPr>
              <a:t> </a:t>
            </a:r>
            <a:r>
              <a:rPr lang="en-US" sz="3200" dirty="0">
                <a:latin typeface="Arial Black" panose="020B0A04020102020204" pitchFamily="34" charset="0"/>
                <a:cs typeface="Arial" panose="020B0604020202020204" pitchFamily="34" charset="0"/>
              </a:rPr>
              <a:t>are we trying to help?</a:t>
            </a:r>
            <a:endParaRPr sz="3200" dirty="0">
              <a:latin typeface="Arial Black" panose="020B0A04020102020204" pitchFamily="34" charset="0"/>
              <a:cs typeface="Arial" panose="020B0604020202020204" pitchFamily="34" charset="0"/>
            </a:endParaRPr>
          </a:p>
        </p:txBody>
      </p:sp>
      <p:sp>
        <p:nvSpPr>
          <p:cNvPr id="4" name="TextBox 3"/>
          <p:cNvSpPr txBox="1"/>
          <p:nvPr/>
        </p:nvSpPr>
        <p:spPr>
          <a:xfrm>
            <a:off x="3731220" y="2959099"/>
            <a:ext cx="850900" cy="577081"/>
          </a:xfrm>
          <a:prstGeom prst="rect">
            <a:avLst/>
          </a:prstGeom>
          <a:noFill/>
        </p:spPr>
        <p:txBody>
          <a:bodyPr wrap="square" rtlCol="0">
            <a:spAutoFit/>
          </a:bodyPr>
          <a:lstStyle/>
          <a:p>
            <a:r>
              <a:rPr lang="en-US" sz="1050" dirty="0">
                <a:solidFill>
                  <a:schemeClr val="bg1"/>
                </a:solidFill>
              </a:rPr>
              <a:t>Valiant Records Manager</a:t>
            </a:r>
          </a:p>
        </p:txBody>
      </p:sp>
      <p:sp>
        <p:nvSpPr>
          <p:cNvPr id="5" name="TextBox 4"/>
          <p:cNvSpPr txBox="1"/>
          <p:nvPr/>
        </p:nvSpPr>
        <p:spPr>
          <a:xfrm>
            <a:off x="4927600" y="1803400"/>
            <a:ext cx="850901" cy="577081"/>
          </a:xfrm>
          <a:prstGeom prst="rect">
            <a:avLst/>
          </a:prstGeom>
          <a:noFill/>
        </p:spPr>
        <p:txBody>
          <a:bodyPr wrap="square" rtlCol="0">
            <a:spAutoFit/>
          </a:bodyPr>
          <a:lstStyle/>
          <a:p>
            <a:r>
              <a:rPr lang="en-US" sz="1050" dirty="0">
                <a:solidFill>
                  <a:schemeClr val="bg1"/>
                </a:solidFill>
              </a:rPr>
              <a:t>Evil Records Scofflaw</a:t>
            </a:r>
          </a:p>
        </p:txBody>
      </p:sp>
      <p:sp>
        <p:nvSpPr>
          <p:cNvPr id="7" name="Rectangle 6"/>
          <p:cNvSpPr/>
          <p:nvPr/>
        </p:nvSpPr>
        <p:spPr>
          <a:xfrm>
            <a:off x="8555875" y="4486213"/>
            <a:ext cx="588125" cy="567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01619" y="2091940"/>
            <a:ext cx="4244605" cy="238759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309187" y="1368575"/>
            <a:ext cx="6545864" cy="3684688"/>
          </a:xfrm>
          <a:prstGeom prst="rect">
            <a:avLst/>
          </a:prstGeom>
        </p:spPr>
      </p:pic>
      <p:sp>
        <p:nvSpPr>
          <p:cNvPr id="6" name="TextBox 5"/>
          <p:cNvSpPr txBox="1"/>
          <p:nvPr/>
        </p:nvSpPr>
        <p:spPr>
          <a:xfrm>
            <a:off x="5243831" y="2003154"/>
            <a:ext cx="1068532" cy="923330"/>
          </a:xfrm>
          <a:prstGeom prst="rect">
            <a:avLst/>
          </a:prstGeom>
          <a:noFill/>
        </p:spPr>
        <p:txBody>
          <a:bodyPr wrap="square" rtlCol="0">
            <a:spAutoFit/>
          </a:bodyPr>
          <a:lstStyle/>
          <a:p>
            <a:r>
              <a:rPr lang="en-US" sz="1800" dirty="0">
                <a:solidFill>
                  <a:schemeClr val="bg1"/>
                </a:solidFill>
              </a:rPr>
              <a:t>Evil Records Scofflaw</a:t>
            </a:r>
          </a:p>
        </p:txBody>
      </p:sp>
      <p:sp>
        <p:nvSpPr>
          <p:cNvPr id="10" name="TextBox 9"/>
          <p:cNvSpPr txBox="1"/>
          <p:nvPr/>
        </p:nvSpPr>
        <p:spPr>
          <a:xfrm>
            <a:off x="3574473" y="3719944"/>
            <a:ext cx="1353127" cy="923330"/>
          </a:xfrm>
          <a:prstGeom prst="rect">
            <a:avLst/>
          </a:prstGeom>
          <a:noFill/>
        </p:spPr>
        <p:txBody>
          <a:bodyPr wrap="square" rtlCol="0">
            <a:spAutoFit/>
          </a:bodyPr>
          <a:lstStyle/>
          <a:p>
            <a:r>
              <a:rPr lang="en-US" sz="1800" dirty="0">
                <a:solidFill>
                  <a:schemeClr val="bg1"/>
                </a:solidFill>
              </a:rPr>
              <a:t>Valiant Records </a:t>
            </a:r>
            <a:r>
              <a:rPr lang="en-US" sz="1800" dirty="0" err="1">
                <a:solidFill>
                  <a:schemeClr val="bg1"/>
                </a:solidFill>
              </a:rPr>
              <a:t>Manager</a:t>
            </a:r>
            <a:r>
              <a:rPr lang="en-US" sz="1800" dirty="0" err="1"/>
              <a:t>r</a:t>
            </a:r>
            <a:endParaRPr lang="en-US" sz="1800" dirty="0"/>
          </a:p>
        </p:txBody>
      </p:sp>
    </p:spTree>
    <p:extLst>
      <p:ext uri="{BB962C8B-B14F-4D97-AF65-F5344CB8AC3E}">
        <p14:creationId xmlns:p14="http://schemas.microsoft.com/office/powerpoint/2010/main" val="408354479"/>
      </p:ext>
    </p:extLst>
  </p:cSld>
  <p:clrMapOvr>
    <a:masterClrMapping/>
  </p:clrMapOvr>
  <p:transition>
    <p:fade thruBlk="1"/>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0"/>
            <a:ext cx="9143999"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p:cNvSpPr>
            <a:spLocks noGrp="1"/>
          </p:cNvSpPr>
          <p:nvPr>
            <p:ph type="title"/>
          </p:nvPr>
        </p:nvSpPr>
        <p:spPr>
          <a:xfrm>
            <a:off x="159488" y="424558"/>
            <a:ext cx="8825025" cy="683100"/>
          </a:xfrm>
        </p:spPr>
        <p:txBody>
          <a:bodyPr/>
          <a:lstStyle/>
          <a:p>
            <a:pPr algn="ctr"/>
            <a:r>
              <a:rPr lang="en-US" sz="2800" dirty="0">
                <a:solidFill>
                  <a:schemeClr val="tx1"/>
                </a:solidFill>
                <a:latin typeface="Arial Black" panose="020B0A04020102020204" pitchFamily="34" charset="0"/>
              </a:rPr>
              <a:t>The persistence of memory</a:t>
            </a:r>
          </a:p>
        </p:txBody>
      </p:sp>
      <p:sp>
        <p:nvSpPr>
          <p:cNvPr id="3" name="Slide Number Placeholder 2"/>
          <p:cNvSpPr>
            <a:spLocks noGrp="1"/>
          </p:cNvSpPr>
          <p:nvPr>
            <p:ph type="sldNum" idx="12"/>
          </p:nvPr>
        </p:nvSpPr>
        <p:spPr/>
        <p:txBody>
          <a:bodyPr/>
          <a:lstStyle/>
          <a:p>
            <a:pPr marL="0" lvl="0" indent="0" algn="ctr" rtl="0">
              <a:spcBef>
                <a:spcPts val="0"/>
              </a:spcBef>
              <a:spcAft>
                <a:spcPts val="0"/>
              </a:spcAft>
              <a:buNone/>
            </a:pPr>
            <a:fld id="{00000000-1234-1234-1234-123412341234}" type="slidenum">
              <a:rPr lang="en" smtClean="0"/>
              <a:t>25</a:t>
            </a:fld>
            <a:endParaRPr lang="en"/>
          </a:p>
        </p:txBody>
      </p:sp>
      <p:pic>
        <p:nvPicPr>
          <p:cNvPr id="6" name="Picture Placeholder 3"/>
          <p:cNvPicPr>
            <a:picLocks noChangeAspect="1"/>
          </p:cNvPicPr>
          <p:nvPr/>
        </p:nvPicPr>
        <p:blipFill>
          <a:blip r:embed="rId3">
            <a:extLst>
              <a:ext uri="{28A0092B-C50C-407E-A947-70E740481C1C}">
                <a14:useLocalDpi xmlns:a14="http://schemas.microsoft.com/office/drawing/2010/main" val="0"/>
              </a:ext>
            </a:extLst>
          </a:blip>
          <a:srcRect t="2156" b="2156"/>
          <a:stretch>
            <a:fillRect/>
          </a:stretch>
        </p:blipFill>
        <p:spPr bwMode="auto">
          <a:xfrm>
            <a:off x="1773453" y="1107658"/>
            <a:ext cx="5597092" cy="35732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285999" y="3889558"/>
            <a:ext cx="4572000" cy="523220"/>
          </a:xfrm>
          <a:prstGeom prst="rect">
            <a:avLst/>
          </a:prstGeom>
        </p:spPr>
        <p:txBody>
          <a:bodyPr>
            <a:spAutoFit/>
          </a:bodyPr>
          <a:lstStyle/>
          <a:p>
            <a:pPr algn="ctr"/>
            <a:r>
              <a:rPr lang="en-US" dirty="0">
                <a:solidFill>
                  <a:schemeClr val="bg1"/>
                </a:solidFill>
                <a:latin typeface="Century Gothic" panose="020B0502020202020204" pitchFamily="34" charset="0"/>
              </a:rPr>
              <a:t>TV series Black Mirror, Series 1, Episode 3:  “The Entire History of You” </a:t>
            </a:r>
          </a:p>
        </p:txBody>
      </p:sp>
    </p:spTree>
    <p:extLst>
      <p:ext uri="{BB962C8B-B14F-4D97-AF65-F5344CB8AC3E}">
        <p14:creationId xmlns:p14="http://schemas.microsoft.com/office/powerpoint/2010/main" val="21973163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p16"/>
          <p:cNvSpPr txBox="1">
            <a:spLocks noGrp="1"/>
          </p:cNvSpPr>
          <p:nvPr>
            <p:ph type="ctrTitle" idx="4294967295"/>
          </p:nvPr>
        </p:nvSpPr>
        <p:spPr>
          <a:xfrm>
            <a:off x="2351788" y="1180487"/>
            <a:ext cx="4608000" cy="11598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 sz="5400" dirty="0">
                <a:latin typeface="+mn-lt"/>
                <a:cs typeface="Arial" panose="020B0604020202020204" pitchFamily="34" charset="0"/>
              </a:rPr>
              <a:t>Contact </a:t>
            </a:r>
            <a:endParaRPr sz="5400" dirty="0">
              <a:latin typeface="+mn-lt"/>
              <a:cs typeface="Arial" panose="020B0604020202020204" pitchFamily="34" charset="0"/>
            </a:endParaRPr>
          </a:p>
        </p:txBody>
      </p:sp>
      <p:sp>
        <p:nvSpPr>
          <p:cNvPr id="168" name="Google Shape;168;p16"/>
          <p:cNvSpPr txBox="1">
            <a:spLocks noGrp="1"/>
          </p:cNvSpPr>
          <p:nvPr>
            <p:ph type="subTitle" idx="4294967295"/>
          </p:nvPr>
        </p:nvSpPr>
        <p:spPr>
          <a:xfrm>
            <a:off x="438779" y="2614793"/>
            <a:ext cx="3579768" cy="1778700"/>
          </a:xfrm>
          <a:prstGeom prst="rect">
            <a:avLst/>
          </a:prstGeom>
        </p:spPr>
        <p:txBody>
          <a:bodyPr spcFirstLastPara="1" wrap="square" lIns="91425" tIns="91425" rIns="91425" bIns="91425" anchor="t" anchorCtr="0">
            <a:noAutofit/>
          </a:bodyPr>
          <a:lstStyle/>
          <a:p>
            <a:pPr marL="0" lvl="0" indent="0" algn="l" rtl="0">
              <a:spcBef>
                <a:spcPts val="600"/>
              </a:spcBef>
              <a:spcAft>
                <a:spcPts val="0"/>
              </a:spcAft>
              <a:buNone/>
            </a:pPr>
            <a:r>
              <a:rPr lang="en-US" sz="1800" b="1" dirty="0">
                <a:latin typeface="+mn-lt"/>
                <a:ea typeface="Arial"/>
                <a:cs typeface="Arial" panose="020B0604020202020204" pitchFamily="34" charset="0"/>
                <a:sym typeface="Arial"/>
              </a:rPr>
              <a:t>Chad Owen</a:t>
            </a:r>
            <a:endParaRPr sz="1800" b="1" dirty="0">
              <a:latin typeface="+mn-lt"/>
              <a:ea typeface="Arial"/>
              <a:cs typeface="Arial" panose="020B0604020202020204" pitchFamily="34" charset="0"/>
              <a:sym typeface="Arial"/>
            </a:endParaRPr>
          </a:p>
          <a:p>
            <a:pPr marL="0" lvl="0" indent="0" algn="l" rtl="0">
              <a:spcBef>
                <a:spcPts val="600"/>
              </a:spcBef>
              <a:spcAft>
                <a:spcPts val="0"/>
              </a:spcAft>
              <a:buClr>
                <a:schemeClr val="dk1"/>
              </a:buClr>
              <a:buSzPts val="1100"/>
              <a:buFont typeface="Arial"/>
              <a:buNone/>
            </a:pPr>
            <a:r>
              <a:rPr lang="en-US" sz="1800" dirty="0">
                <a:latin typeface="+mn-lt"/>
                <a:cs typeface="Arial" panose="020B0604020202020204" pitchFamily="34" charset="0"/>
              </a:rPr>
              <a:t>Records Management Coordinator</a:t>
            </a:r>
          </a:p>
          <a:p>
            <a:pPr marL="0" lvl="0" indent="0" algn="l" rtl="0">
              <a:spcBef>
                <a:spcPts val="600"/>
              </a:spcBef>
              <a:spcAft>
                <a:spcPts val="0"/>
              </a:spcAft>
              <a:buClr>
                <a:schemeClr val="dk1"/>
              </a:buClr>
              <a:buSzPts val="1100"/>
              <a:buFont typeface="Arial"/>
              <a:buNone/>
            </a:pPr>
            <a:r>
              <a:rPr lang="en-US" sz="1800" dirty="0">
                <a:latin typeface="+mn-lt"/>
                <a:cs typeface="Arial" panose="020B0604020202020204" pitchFamily="34" charset="0"/>
              </a:rPr>
              <a:t>Library of Virginia </a:t>
            </a:r>
          </a:p>
          <a:p>
            <a:pPr marL="0" lvl="0" indent="0" algn="l" rtl="0">
              <a:spcBef>
                <a:spcPts val="600"/>
              </a:spcBef>
              <a:spcAft>
                <a:spcPts val="0"/>
              </a:spcAft>
              <a:buClr>
                <a:schemeClr val="dk1"/>
              </a:buClr>
              <a:buSzPts val="1100"/>
              <a:buFont typeface="Arial"/>
              <a:buNone/>
            </a:pPr>
            <a:r>
              <a:rPr lang="en-US" sz="1800" dirty="0">
                <a:latin typeface="+mn-lt"/>
                <a:cs typeface="Arial" panose="020B0604020202020204" pitchFamily="34" charset="0"/>
              </a:rPr>
              <a:t>chad.owen@lva.virginia.gov</a:t>
            </a:r>
            <a:endParaRPr sz="1800" dirty="0">
              <a:latin typeface="+mn-lt"/>
              <a:cs typeface="Arial" panose="020B0604020202020204" pitchFamily="34" charset="0"/>
            </a:endParaRPr>
          </a:p>
        </p:txBody>
      </p:sp>
      <p:sp>
        <p:nvSpPr>
          <p:cNvPr id="169" name="Google Shape;169;p16"/>
          <p:cNvSpPr txBox="1">
            <a:spLocks noGrp="1"/>
          </p:cNvSpPr>
          <p:nvPr>
            <p:ph type="sldNum" idx="12"/>
          </p:nvPr>
        </p:nvSpPr>
        <p:spPr>
          <a:xfrm>
            <a:off x="8555875" y="4576450"/>
            <a:ext cx="435600" cy="4356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26</a:t>
            </a:fld>
            <a:endParaRPr dirty="0"/>
          </a:p>
        </p:txBody>
      </p:sp>
      <p:sp>
        <p:nvSpPr>
          <p:cNvPr id="170" name="Google Shape;170;p16"/>
          <p:cNvSpPr/>
          <p:nvPr/>
        </p:nvSpPr>
        <p:spPr>
          <a:xfrm>
            <a:off x="1804239" y="1506373"/>
            <a:ext cx="339835" cy="309115"/>
          </a:xfrm>
          <a:custGeom>
            <a:avLst/>
            <a:gdLst/>
            <a:ahLst/>
            <a:cxnLst/>
            <a:rect l="l" t="t" r="r" b="b"/>
            <a:pathLst>
              <a:path w="16173" h="14711" fill="none" extrusionOk="0">
                <a:moveTo>
                  <a:pt x="8087" y="1"/>
                </a:moveTo>
                <a:lnTo>
                  <a:pt x="8087" y="1"/>
                </a:lnTo>
                <a:lnTo>
                  <a:pt x="7672" y="1"/>
                </a:lnTo>
                <a:lnTo>
                  <a:pt x="7258" y="25"/>
                </a:lnTo>
                <a:lnTo>
                  <a:pt x="6844" y="74"/>
                </a:lnTo>
                <a:lnTo>
                  <a:pt x="6455" y="122"/>
                </a:lnTo>
                <a:lnTo>
                  <a:pt x="6065" y="195"/>
                </a:lnTo>
                <a:lnTo>
                  <a:pt x="5675" y="293"/>
                </a:lnTo>
                <a:lnTo>
                  <a:pt x="5310" y="415"/>
                </a:lnTo>
                <a:lnTo>
                  <a:pt x="4945" y="536"/>
                </a:lnTo>
                <a:lnTo>
                  <a:pt x="4579" y="658"/>
                </a:lnTo>
                <a:lnTo>
                  <a:pt x="4238" y="829"/>
                </a:lnTo>
                <a:lnTo>
                  <a:pt x="3897" y="975"/>
                </a:lnTo>
                <a:lnTo>
                  <a:pt x="3557" y="1170"/>
                </a:lnTo>
                <a:lnTo>
                  <a:pt x="3240" y="1364"/>
                </a:lnTo>
                <a:lnTo>
                  <a:pt x="2948" y="1559"/>
                </a:lnTo>
                <a:lnTo>
                  <a:pt x="2655" y="1778"/>
                </a:lnTo>
                <a:lnTo>
                  <a:pt x="2363" y="1998"/>
                </a:lnTo>
                <a:lnTo>
                  <a:pt x="2095" y="2241"/>
                </a:lnTo>
                <a:lnTo>
                  <a:pt x="1852" y="2485"/>
                </a:lnTo>
                <a:lnTo>
                  <a:pt x="1608" y="2753"/>
                </a:lnTo>
                <a:lnTo>
                  <a:pt x="1389" y="3021"/>
                </a:lnTo>
                <a:lnTo>
                  <a:pt x="1170" y="3288"/>
                </a:lnTo>
                <a:lnTo>
                  <a:pt x="975" y="3581"/>
                </a:lnTo>
                <a:lnTo>
                  <a:pt x="804" y="3873"/>
                </a:lnTo>
                <a:lnTo>
                  <a:pt x="634" y="4190"/>
                </a:lnTo>
                <a:lnTo>
                  <a:pt x="488" y="4506"/>
                </a:lnTo>
                <a:lnTo>
                  <a:pt x="366" y="4823"/>
                </a:lnTo>
                <a:lnTo>
                  <a:pt x="244" y="5139"/>
                </a:lnTo>
                <a:lnTo>
                  <a:pt x="171" y="5480"/>
                </a:lnTo>
                <a:lnTo>
                  <a:pt x="98" y="5821"/>
                </a:lnTo>
                <a:lnTo>
                  <a:pt x="49" y="6162"/>
                </a:lnTo>
                <a:lnTo>
                  <a:pt x="1" y="6503"/>
                </a:lnTo>
                <a:lnTo>
                  <a:pt x="1" y="6869"/>
                </a:lnTo>
                <a:lnTo>
                  <a:pt x="1" y="6869"/>
                </a:lnTo>
                <a:lnTo>
                  <a:pt x="1" y="7234"/>
                </a:lnTo>
                <a:lnTo>
                  <a:pt x="49" y="7624"/>
                </a:lnTo>
                <a:lnTo>
                  <a:pt x="98" y="7989"/>
                </a:lnTo>
                <a:lnTo>
                  <a:pt x="196" y="8330"/>
                </a:lnTo>
                <a:lnTo>
                  <a:pt x="293" y="8695"/>
                </a:lnTo>
                <a:lnTo>
                  <a:pt x="415" y="9036"/>
                </a:lnTo>
                <a:lnTo>
                  <a:pt x="561" y="9377"/>
                </a:lnTo>
                <a:lnTo>
                  <a:pt x="731" y="9718"/>
                </a:lnTo>
                <a:lnTo>
                  <a:pt x="902" y="10035"/>
                </a:lnTo>
                <a:lnTo>
                  <a:pt x="1097" y="10327"/>
                </a:lnTo>
                <a:lnTo>
                  <a:pt x="1340" y="10644"/>
                </a:lnTo>
                <a:lnTo>
                  <a:pt x="1559" y="10936"/>
                </a:lnTo>
                <a:lnTo>
                  <a:pt x="1827" y="11204"/>
                </a:lnTo>
                <a:lnTo>
                  <a:pt x="2095" y="11472"/>
                </a:lnTo>
                <a:lnTo>
                  <a:pt x="2387" y="11740"/>
                </a:lnTo>
                <a:lnTo>
                  <a:pt x="2680" y="11983"/>
                </a:lnTo>
                <a:lnTo>
                  <a:pt x="2680" y="11983"/>
                </a:lnTo>
                <a:lnTo>
                  <a:pt x="2485" y="12349"/>
                </a:lnTo>
                <a:lnTo>
                  <a:pt x="2266" y="12714"/>
                </a:lnTo>
                <a:lnTo>
                  <a:pt x="2022" y="13104"/>
                </a:lnTo>
                <a:lnTo>
                  <a:pt x="1706" y="13469"/>
                </a:lnTo>
                <a:lnTo>
                  <a:pt x="1365" y="13834"/>
                </a:lnTo>
                <a:lnTo>
                  <a:pt x="1170" y="14005"/>
                </a:lnTo>
                <a:lnTo>
                  <a:pt x="951" y="14151"/>
                </a:lnTo>
                <a:lnTo>
                  <a:pt x="731" y="14297"/>
                </a:lnTo>
                <a:lnTo>
                  <a:pt x="512" y="14443"/>
                </a:lnTo>
                <a:lnTo>
                  <a:pt x="269" y="14540"/>
                </a:lnTo>
                <a:lnTo>
                  <a:pt x="1" y="14662"/>
                </a:lnTo>
                <a:lnTo>
                  <a:pt x="1" y="14662"/>
                </a:lnTo>
                <a:lnTo>
                  <a:pt x="122" y="14662"/>
                </a:lnTo>
                <a:lnTo>
                  <a:pt x="488" y="14711"/>
                </a:lnTo>
                <a:lnTo>
                  <a:pt x="1024" y="14711"/>
                </a:lnTo>
                <a:lnTo>
                  <a:pt x="1365" y="14711"/>
                </a:lnTo>
                <a:lnTo>
                  <a:pt x="1706" y="14687"/>
                </a:lnTo>
                <a:lnTo>
                  <a:pt x="2095" y="14614"/>
                </a:lnTo>
                <a:lnTo>
                  <a:pt x="2485" y="14540"/>
                </a:lnTo>
                <a:lnTo>
                  <a:pt x="2899" y="14419"/>
                </a:lnTo>
                <a:lnTo>
                  <a:pt x="3313" y="14273"/>
                </a:lnTo>
                <a:lnTo>
                  <a:pt x="3751" y="14078"/>
                </a:lnTo>
                <a:lnTo>
                  <a:pt x="4165" y="13834"/>
                </a:lnTo>
                <a:lnTo>
                  <a:pt x="4579" y="13566"/>
                </a:lnTo>
                <a:lnTo>
                  <a:pt x="4969" y="13201"/>
                </a:lnTo>
                <a:lnTo>
                  <a:pt x="4969" y="13201"/>
                </a:lnTo>
                <a:lnTo>
                  <a:pt x="5334" y="13323"/>
                </a:lnTo>
                <a:lnTo>
                  <a:pt x="5700" y="13444"/>
                </a:lnTo>
                <a:lnTo>
                  <a:pt x="6089" y="13518"/>
                </a:lnTo>
                <a:lnTo>
                  <a:pt x="6479" y="13591"/>
                </a:lnTo>
                <a:lnTo>
                  <a:pt x="6869" y="13664"/>
                </a:lnTo>
                <a:lnTo>
                  <a:pt x="7258" y="13712"/>
                </a:lnTo>
                <a:lnTo>
                  <a:pt x="7672" y="13737"/>
                </a:lnTo>
                <a:lnTo>
                  <a:pt x="8087" y="13737"/>
                </a:lnTo>
                <a:lnTo>
                  <a:pt x="8087" y="13737"/>
                </a:lnTo>
                <a:lnTo>
                  <a:pt x="8501" y="13737"/>
                </a:lnTo>
                <a:lnTo>
                  <a:pt x="8915" y="13712"/>
                </a:lnTo>
                <a:lnTo>
                  <a:pt x="9329" y="13664"/>
                </a:lnTo>
                <a:lnTo>
                  <a:pt x="9718" y="13591"/>
                </a:lnTo>
                <a:lnTo>
                  <a:pt x="10108" y="13518"/>
                </a:lnTo>
                <a:lnTo>
                  <a:pt x="10498" y="13420"/>
                </a:lnTo>
                <a:lnTo>
                  <a:pt x="10863" y="13323"/>
                </a:lnTo>
                <a:lnTo>
                  <a:pt x="11228" y="13201"/>
                </a:lnTo>
                <a:lnTo>
                  <a:pt x="11594" y="13055"/>
                </a:lnTo>
                <a:lnTo>
                  <a:pt x="11935" y="12909"/>
                </a:lnTo>
                <a:lnTo>
                  <a:pt x="12276" y="12738"/>
                </a:lnTo>
                <a:lnTo>
                  <a:pt x="12617" y="12568"/>
                </a:lnTo>
                <a:lnTo>
                  <a:pt x="12933" y="12373"/>
                </a:lnTo>
                <a:lnTo>
                  <a:pt x="13225" y="12178"/>
                </a:lnTo>
                <a:lnTo>
                  <a:pt x="13518" y="11959"/>
                </a:lnTo>
                <a:lnTo>
                  <a:pt x="13810" y="11715"/>
                </a:lnTo>
                <a:lnTo>
                  <a:pt x="14078" y="11496"/>
                </a:lnTo>
                <a:lnTo>
                  <a:pt x="14321" y="11228"/>
                </a:lnTo>
                <a:lnTo>
                  <a:pt x="14565" y="10985"/>
                </a:lnTo>
                <a:lnTo>
                  <a:pt x="14784" y="10717"/>
                </a:lnTo>
                <a:lnTo>
                  <a:pt x="15003" y="10424"/>
                </a:lnTo>
                <a:lnTo>
                  <a:pt x="15198" y="10132"/>
                </a:lnTo>
                <a:lnTo>
                  <a:pt x="15369" y="9840"/>
                </a:lnTo>
                <a:lnTo>
                  <a:pt x="15539" y="9548"/>
                </a:lnTo>
                <a:lnTo>
                  <a:pt x="15685" y="9231"/>
                </a:lnTo>
                <a:lnTo>
                  <a:pt x="15807" y="8914"/>
                </a:lnTo>
                <a:lnTo>
                  <a:pt x="15929" y="8574"/>
                </a:lnTo>
                <a:lnTo>
                  <a:pt x="16002" y="8257"/>
                </a:lnTo>
                <a:lnTo>
                  <a:pt x="16075" y="7916"/>
                </a:lnTo>
                <a:lnTo>
                  <a:pt x="16124" y="7575"/>
                </a:lnTo>
                <a:lnTo>
                  <a:pt x="16172" y="7210"/>
                </a:lnTo>
                <a:lnTo>
                  <a:pt x="16172" y="6869"/>
                </a:lnTo>
                <a:lnTo>
                  <a:pt x="16172" y="6869"/>
                </a:lnTo>
                <a:lnTo>
                  <a:pt x="16172" y="6503"/>
                </a:lnTo>
                <a:lnTo>
                  <a:pt x="16124" y="6162"/>
                </a:lnTo>
                <a:lnTo>
                  <a:pt x="16075" y="5821"/>
                </a:lnTo>
                <a:lnTo>
                  <a:pt x="16002" y="5480"/>
                </a:lnTo>
                <a:lnTo>
                  <a:pt x="15929" y="5139"/>
                </a:lnTo>
                <a:lnTo>
                  <a:pt x="15807" y="4823"/>
                </a:lnTo>
                <a:lnTo>
                  <a:pt x="15685" y="4506"/>
                </a:lnTo>
                <a:lnTo>
                  <a:pt x="15539" y="4190"/>
                </a:lnTo>
                <a:lnTo>
                  <a:pt x="15369" y="3873"/>
                </a:lnTo>
                <a:lnTo>
                  <a:pt x="15198" y="3581"/>
                </a:lnTo>
                <a:lnTo>
                  <a:pt x="15003" y="3288"/>
                </a:lnTo>
                <a:lnTo>
                  <a:pt x="14784" y="3021"/>
                </a:lnTo>
                <a:lnTo>
                  <a:pt x="14565" y="2753"/>
                </a:lnTo>
                <a:lnTo>
                  <a:pt x="14321" y="2485"/>
                </a:lnTo>
                <a:lnTo>
                  <a:pt x="14078" y="2241"/>
                </a:lnTo>
                <a:lnTo>
                  <a:pt x="13810" y="1998"/>
                </a:lnTo>
                <a:lnTo>
                  <a:pt x="13518" y="1778"/>
                </a:lnTo>
                <a:lnTo>
                  <a:pt x="13225" y="1559"/>
                </a:lnTo>
                <a:lnTo>
                  <a:pt x="12933" y="1364"/>
                </a:lnTo>
                <a:lnTo>
                  <a:pt x="12617" y="1170"/>
                </a:lnTo>
                <a:lnTo>
                  <a:pt x="12276" y="975"/>
                </a:lnTo>
                <a:lnTo>
                  <a:pt x="11935" y="829"/>
                </a:lnTo>
                <a:lnTo>
                  <a:pt x="11594" y="658"/>
                </a:lnTo>
                <a:lnTo>
                  <a:pt x="11228" y="536"/>
                </a:lnTo>
                <a:lnTo>
                  <a:pt x="10863" y="415"/>
                </a:lnTo>
                <a:lnTo>
                  <a:pt x="10498" y="293"/>
                </a:lnTo>
                <a:lnTo>
                  <a:pt x="10108" y="195"/>
                </a:lnTo>
                <a:lnTo>
                  <a:pt x="9718" y="122"/>
                </a:lnTo>
                <a:lnTo>
                  <a:pt x="9329" y="74"/>
                </a:lnTo>
                <a:lnTo>
                  <a:pt x="8915" y="25"/>
                </a:lnTo>
                <a:lnTo>
                  <a:pt x="8501" y="1"/>
                </a:lnTo>
                <a:lnTo>
                  <a:pt x="8087" y="1"/>
                </a:lnTo>
                <a:lnTo>
                  <a:pt x="8087" y="1"/>
                </a:lnTo>
                <a:close/>
              </a:path>
            </a:pathLst>
          </a:custGeom>
          <a:noFill/>
          <a:ln w="12175" cap="rnd"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 name="Google Shape;168;p16"/>
          <p:cNvSpPr txBox="1">
            <a:spLocks/>
          </p:cNvSpPr>
          <p:nvPr/>
        </p:nvSpPr>
        <p:spPr>
          <a:xfrm>
            <a:off x="4189209" y="2614793"/>
            <a:ext cx="4584466" cy="1778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9pPr>
          </a:lstStyle>
          <a:p>
            <a:pPr marL="0" indent="0">
              <a:spcBef>
                <a:spcPts val="0"/>
              </a:spcBef>
              <a:buFont typeface="Arial" panose="020B0604020202020204" pitchFamily="34" charset="0"/>
              <a:buNone/>
            </a:pPr>
            <a:r>
              <a:rPr lang="en-US" altLang="en-US" sz="1800" dirty="0">
                <a:latin typeface="+mn-lt"/>
                <a:cs typeface="Arial" panose="020B0604020202020204" pitchFamily="34" charset="0"/>
              </a:rPr>
              <a:t>All forms and schedules, as well as additional resources, available at:</a:t>
            </a:r>
          </a:p>
          <a:p>
            <a:pPr marL="0" indent="0">
              <a:buFont typeface="Arial" panose="020B0604020202020204" pitchFamily="34" charset="0"/>
              <a:buNone/>
            </a:pPr>
            <a:r>
              <a:rPr lang="en-US" altLang="en-US" sz="1800" b="1" dirty="0">
                <a:latin typeface="+mn-lt"/>
                <a:cs typeface="Arial" panose="020B0604020202020204" pitchFamily="34" charset="0"/>
              </a:rPr>
              <a:t>www.lva.virginia.gov/agencies/records</a:t>
            </a:r>
          </a:p>
          <a:p>
            <a:pPr marL="0" lvl="0" indent="0">
              <a:spcBef>
                <a:spcPts val="0"/>
              </a:spcBef>
              <a:buNone/>
            </a:pPr>
            <a:endParaRPr lang="en-US" dirty="0">
              <a:latin typeface="Arial" panose="020B0604020202020204" pitchFamily="34" charset="0"/>
              <a:cs typeface="Arial" panose="020B0604020202020204" pitchFamily="34" charset="0"/>
            </a:endParaRPr>
          </a:p>
        </p:txBody>
      </p:sp>
      <p:sp>
        <p:nvSpPr>
          <p:cNvPr id="7" name="Rectangle 6"/>
          <p:cNvSpPr/>
          <p:nvPr/>
        </p:nvSpPr>
        <p:spPr>
          <a:xfrm>
            <a:off x="8555875" y="4576451"/>
            <a:ext cx="588125" cy="56705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07"/>
        <p:cNvGrpSpPr/>
        <p:nvPr/>
      </p:nvGrpSpPr>
      <p:grpSpPr>
        <a:xfrm>
          <a:off x="0" y="0"/>
          <a:ext cx="0" cy="0"/>
          <a:chOff x="0" y="0"/>
          <a:chExt cx="0" cy="0"/>
        </a:xfrm>
      </p:grpSpPr>
      <p:sp>
        <p:nvSpPr>
          <p:cNvPr id="32" name="Google Shape;510;p41">
            <a:extLst>
              <a:ext uri="{FF2B5EF4-FFF2-40B4-BE49-F238E27FC236}">
                <a16:creationId xmlns:a16="http://schemas.microsoft.com/office/drawing/2014/main" id="{F3A6C681-504D-485B-8950-B898EC1E2E34}"/>
              </a:ext>
            </a:extLst>
          </p:cNvPr>
          <p:cNvSpPr/>
          <p:nvPr/>
        </p:nvSpPr>
        <p:spPr>
          <a:xfrm rot="6118222" flipH="1">
            <a:off x="2466486" y="-1942998"/>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06375"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31" name="Google Shape;511;p41">
            <a:extLst>
              <a:ext uri="{FF2B5EF4-FFF2-40B4-BE49-F238E27FC236}">
                <a16:creationId xmlns:a16="http://schemas.microsoft.com/office/drawing/2014/main" id="{A74AB87D-C75B-454B-BACF-4D293A0DD41A}"/>
              </a:ext>
            </a:extLst>
          </p:cNvPr>
          <p:cNvSpPr/>
          <p:nvPr/>
        </p:nvSpPr>
        <p:spPr>
          <a:xfrm rot="16961224" flipH="1">
            <a:off x="2494573" y="-1928292"/>
            <a:ext cx="9162176"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sp>
        <p:nvSpPr>
          <p:cNvPr id="510" name="Google Shape;510;p41"/>
          <p:cNvSpPr/>
          <p:nvPr/>
        </p:nvSpPr>
        <p:spPr>
          <a:xfrm>
            <a:off x="0" y="2477156"/>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228600" cap="flat" cmpd="sng">
            <a:solidFill>
              <a:schemeClr val="dk2"/>
            </a:solidFill>
            <a:prstDash val="solid"/>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508" name="Google Shape;508;p41"/>
          <p:cNvSpPr txBox="1">
            <a:spLocks noGrp="1"/>
          </p:cNvSpPr>
          <p:nvPr>
            <p:ph type="title" idx="4294967295"/>
          </p:nvPr>
        </p:nvSpPr>
        <p:spPr>
          <a:xfrm>
            <a:off x="451225" y="582237"/>
            <a:ext cx="5220300" cy="6831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n-US" dirty="0">
                <a:latin typeface="Arial Black" panose="020B0A04020102020204" pitchFamily="34" charset="0"/>
                <a:cs typeface="Arial" panose="020B0604020202020204" pitchFamily="34" charset="0"/>
              </a:rPr>
              <a:t>R</a:t>
            </a:r>
            <a:r>
              <a:rPr lang="en" dirty="0">
                <a:latin typeface="Arial Black" panose="020B0A04020102020204" pitchFamily="34" charset="0"/>
                <a:cs typeface="Arial" panose="020B0604020202020204" pitchFamily="34" charset="0"/>
              </a:rPr>
              <a:t>ecords lifecycle</a:t>
            </a:r>
            <a:endParaRPr dirty="0">
              <a:latin typeface="Arial Black" panose="020B0A04020102020204" pitchFamily="34" charset="0"/>
              <a:cs typeface="Arial" panose="020B0604020202020204" pitchFamily="34" charset="0"/>
            </a:endParaRPr>
          </a:p>
        </p:txBody>
      </p:sp>
      <p:sp>
        <p:nvSpPr>
          <p:cNvPr id="511" name="Google Shape;511;p41"/>
          <p:cNvSpPr/>
          <p:nvPr/>
        </p:nvSpPr>
        <p:spPr>
          <a:xfrm>
            <a:off x="0" y="2463549"/>
            <a:ext cx="9144000" cy="1011043"/>
          </a:xfrm>
          <a:custGeom>
            <a:avLst/>
            <a:gdLst/>
            <a:ahLst/>
            <a:cxnLst/>
            <a:rect l="l" t="t" r="r" b="b"/>
            <a:pathLst>
              <a:path w="12192000" h="1348058" extrusionOk="0">
                <a:moveTo>
                  <a:pt x="12192000" y="0"/>
                </a:moveTo>
                <a:lnTo>
                  <a:pt x="10837333" y="0"/>
                </a:lnTo>
                <a:cubicBezTo>
                  <a:pt x="10463295" y="0"/>
                  <a:pt x="10160000" y="301773"/>
                  <a:pt x="10160000" y="674029"/>
                </a:cubicBezTo>
                <a:lnTo>
                  <a:pt x="10160000" y="674029"/>
                </a:lnTo>
                <a:cubicBezTo>
                  <a:pt x="10160000" y="1046281"/>
                  <a:pt x="9856705" y="1348059"/>
                  <a:pt x="9482667" y="1348059"/>
                </a:cubicBezTo>
                <a:lnTo>
                  <a:pt x="9482667" y="1348059"/>
                </a:lnTo>
                <a:cubicBezTo>
                  <a:pt x="9108581" y="1348059"/>
                  <a:pt x="8805333" y="1046281"/>
                  <a:pt x="8805333" y="674029"/>
                </a:cubicBezTo>
                <a:lnTo>
                  <a:pt x="8805333" y="674029"/>
                </a:lnTo>
                <a:cubicBezTo>
                  <a:pt x="8805333" y="301773"/>
                  <a:pt x="8502086" y="0"/>
                  <a:pt x="8128000" y="0"/>
                </a:cubicBezTo>
                <a:lnTo>
                  <a:pt x="8128000" y="0"/>
                </a:lnTo>
                <a:cubicBezTo>
                  <a:pt x="7753915" y="0"/>
                  <a:pt x="7450667" y="301773"/>
                  <a:pt x="7450667" y="674029"/>
                </a:cubicBezTo>
                <a:lnTo>
                  <a:pt x="7450667" y="674029"/>
                </a:lnTo>
                <a:cubicBezTo>
                  <a:pt x="7450667" y="1046281"/>
                  <a:pt x="7147419" y="1348059"/>
                  <a:pt x="6773334" y="1348059"/>
                </a:cubicBezTo>
                <a:lnTo>
                  <a:pt x="6773334" y="1348059"/>
                </a:lnTo>
                <a:cubicBezTo>
                  <a:pt x="6399248" y="1348059"/>
                  <a:pt x="6096000" y="1046281"/>
                  <a:pt x="6096000" y="674029"/>
                </a:cubicBezTo>
                <a:lnTo>
                  <a:pt x="6096000" y="674029"/>
                </a:lnTo>
                <a:cubicBezTo>
                  <a:pt x="6096000" y="301773"/>
                  <a:pt x="5792753" y="0"/>
                  <a:pt x="5418667" y="0"/>
                </a:cubicBezTo>
                <a:lnTo>
                  <a:pt x="5418667" y="0"/>
                </a:lnTo>
                <a:cubicBezTo>
                  <a:pt x="5044581" y="0"/>
                  <a:pt x="4741334" y="301773"/>
                  <a:pt x="4741334" y="674029"/>
                </a:cubicBezTo>
                <a:lnTo>
                  <a:pt x="4741334" y="674029"/>
                </a:lnTo>
                <a:cubicBezTo>
                  <a:pt x="4741334" y="1046281"/>
                  <a:pt x="4438076" y="1348059"/>
                  <a:pt x="4064000" y="1348059"/>
                </a:cubicBezTo>
                <a:lnTo>
                  <a:pt x="4064000" y="1348059"/>
                </a:lnTo>
                <a:cubicBezTo>
                  <a:pt x="3689924" y="1348059"/>
                  <a:pt x="3386667" y="1046281"/>
                  <a:pt x="3386667" y="674029"/>
                </a:cubicBezTo>
                <a:lnTo>
                  <a:pt x="3386667" y="674029"/>
                </a:lnTo>
                <a:cubicBezTo>
                  <a:pt x="3386667" y="301773"/>
                  <a:pt x="3083410" y="0"/>
                  <a:pt x="2709333" y="0"/>
                </a:cubicBezTo>
                <a:lnTo>
                  <a:pt x="2709333" y="0"/>
                </a:lnTo>
                <a:cubicBezTo>
                  <a:pt x="2335257" y="0"/>
                  <a:pt x="2032000" y="301773"/>
                  <a:pt x="2032000" y="674029"/>
                </a:cubicBezTo>
                <a:lnTo>
                  <a:pt x="2032000" y="674029"/>
                </a:lnTo>
                <a:cubicBezTo>
                  <a:pt x="2032000" y="1046281"/>
                  <a:pt x="1728743" y="1348059"/>
                  <a:pt x="1354667" y="1348059"/>
                </a:cubicBezTo>
                <a:lnTo>
                  <a:pt x="0" y="1348059"/>
                </a:lnTo>
              </a:path>
            </a:pathLst>
          </a:custGeom>
          <a:noFill/>
          <a:ln w="19050" cap="flat" cmpd="sng">
            <a:solidFill>
              <a:schemeClr val="lt1"/>
            </a:solidFill>
            <a:prstDash val="dash"/>
            <a:miter lim="8000"/>
            <a:headEnd type="none" w="sm" len="sm"/>
            <a:tailEnd type="none" w="sm" len="sm"/>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chemeClr val="lt1"/>
              </a:solidFill>
              <a:latin typeface="Calibri"/>
              <a:ea typeface="Calibri"/>
              <a:cs typeface="Calibri"/>
              <a:sym typeface="Calibri"/>
            </a:endParaRPr>
          </a:p>
        </p:txBody>
      </p:sp>
      <p:grpSp>
        <p:nvGrpSpPr>
          <p:cNvPr id="512" name="Google Shape;512;p41"/>
          <p:cNvGrpSpPr/>
          <p:nvPr/>
        </p:nvGrpSpPr>
        <p:grpSpPr>
          <a:xfrm>
            <a:off x="1786339" y="1762978"/>
            <a:ext cx="473400" cy="473400"/>
            <a:chOff x="1786339" y="1703401"/>
            <a:chExt cx="473400" cy="473400"/>
          </a:xfrm>
        </p:grpSpPr>
        <p:sp>
          <p:nvSpPr>
            <p:cNvPr id="513" name="Google Shape;513;p41"/>
            <p:cNvSpPr/>
            <p:nvPr/>
          </p:nvSpPr>
          <p:spPr>
            <a:xfrm rot="8100000">
              <a:off x="1855667" y="1772729"/>
              <a:ext cx="334744" cy="334744"/>
            </a:xfrm>
            <a:prstGeom prst="teardrop">
              <a:avLst>
                <a:gd name="adj" fmla="val 100000"/>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a typeface="Arial"/>
                <a:cs typeface="Arial" panose="020B0604020202020204" pitchFamily="34" charset="0"/>
                <a:sym typeface="Arial"/>
              </a:endParaRPr>
            </a:p>
          </p:txBody>
        </p:sp>
        <p:sp>
          <p:nvSpPr>
            <p:cNvPr id="514" name="Google Shape;514;p41"/>
            <p:cNvSpPr/>
            <p:nvPr/>
          </p:nvSpPr>
          <p:spPr>
            <a:xfrm>
              <a:off x="195598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2"/>
                </a:solidFill>
                <a:latin typeface="Arial" panose="020B0604020202020204" pitchFamily="34" charset="0"/>
                <a:ea typeface="Arial"/>
                <a:cs typeface="Arial" panose="020B0604020202020204" pitchFamily="34" charset="0"/>
                <a:sym typeface="Arial"/>
              </a:endParaRPr>
            </a:p>
          </p:txBody>
        </p:sp>
      </p:grpSp>
      <p:grpSp>
        <p:nvGrpSpPr>
          <p:cNvPr id="515" name="Google Shape;515;p41"/>
          <p:cNvGrpSpPr/>
          <p:nvPr/>
        </p:nvGrpSpPr>
        <p:grpSpPr>
          <a:xfrm>
            <a:off x="3814414" y="1762978"/>
            <a:ext cx="473400" cy="473400"/>
            <a:chOff x="3814414" y="1703401"/>
            <a:chExt cx="473400" cy="473400"/>
          </a:xfrm>
        </p:grpSpPr>
        <p:sp>
          <p:nvSpPr>
            <p:cNvPr id="516" name="Google Shape;516;p41"/>
            <p:cNvSpPr/>
            <p:nvPr/>
          </p:nvSpPr>
          <p:spPr>
            <a:xfrm rot="8100000">
              <a:off x="3883742" y="1772729"/>
              <a:ext cx="334744" cy="334744"/>
            </a:xfrm>
            <a:prstGeom prst="teardrop">
              <a:avLst>
                <a:gd name="adj" fmla="val 100000"/>
              </a:avLst>
            </a:pr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a typeface="Arial"/>
                <a:cs typeface="Arial" panose="020B0604020202020204" pitchFamily="34" charset="0"/>
                <a:sym typeface="Arial"/>
              </a:endParaRPr>
            </a:p>
          </p:txBody>
        </p:sp>
        <p:sp>
          <p:nvSpPr>
            <p:cNvPr id="517" name="Google Shape;517;p41"/>
            <p:cNvSpPr/>
            <p:nvPr/>
          </p:nvSpPr>
          <p:spPr>
            <a:xfrm>
              <a:off x="3984064"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2"/>
                </a:solidFill>
                <a:latin typeface="Arial" panose="020B0604020202020204" pitchFamily="34" charset="0"/>
                <a:ea typeface="Arial"/>
                <a:cs typeface="Arial" panose="020B0604020202020204" pitchFamily="34" charset="0"/>
                <a:sym typeface="Arial"/>
              </a:endParaRPr>
            </a:p>
          </p:txBody>
        </p:sp>
      </p:grpSp>
      <p:grpSp>
        <p:nvGrpSpPr>
          <p:cNvPr id="518" name="Google Shape;518;p41"/>
          <p:cNvGrpSpPr/>
          <p:nvPr/>
        </p:nvGrpSpPr>
        <p:grpSpPr>
          <a:xfrm>
            <a:off x="7609075" y="422326"/>
            <a:ext cx="473400" cy="473400"/>
            <a:chOff x="5842489" y="1703401"/>
            <a:chExt cx="473400" cy="473400"/>
          </a:xfrm>
        </p:grpSpPr>
        <p:sp>
          <p:nvSpPr>
            <p:cNvPr id="519" name="Google Shape;519;p41"/>
            <p:cNvSpPr/>
            <p:nvPr/>
          </p:nvSpPr>
          <p:spPr>
            <a:xfrm rot="8100000">
              <a:off x="5911817" y="1772729"/>
              <a:ext cx="334744" cy="334744"/>
            </a:xfrm>
            <a:prstGeom prst="teardrop">
              <a:avLst>
                <a:gd name="adj" fmla="val 100000"/>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a typeface="Arial"/>
                <a:cs typeface="Arial" panose="020B0604020202020204" pitchFamily="34" charset="0"/>
                <a:sym typeface="Arial"/>
              </a:endParaRPr>
            </a:p>
          </p:txBody>
        </p:sp>
        <p:sp>
          <p:nvSpPr>
            <p:cNvPr id="520" name="Google Shape;520;p41"/>
            <p:cNvSpPr/>
            <p:nvPr/>
          </p:nvSpPr>
          <p:spPr>
            <a:xfrm>
              <a:off x="6012139" y="1866499"/>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2"/>
                </a:solidFill>
                <a:latin typeface="Arial" panose="020B0604020202020204" pitchFamily="34" charset="0"/>
                <a:ea typeface="Arial"/>
                <a:cs typeface="Arial" panose="020B0604020202020204" pitchFamily="34" charset="0"/>
                <a:sym typeface="Arial"/>
              </a:endParaRPr>
            </a:p>
          </p:txBody>
        </p:sp>
      </p:grpSp>
      <p:grpSp>
        <p:nvGrpSpPr>
          <p:cNvPr id="521" name="Google Shape;521;p41"/>
          <p:cNvGrpSpPr/>
          <p:nvPr/>
        </p:nvGrpSpPr>
        <p:grpSpPr>
          <a:xfrm>
            <a:off x="8082475" y="2784903"/>
            <a:ext cx="473400" cy="473400"/>
            <a:chOff x="6880814" y="3576300"/>
            <a:chExt cx="473400" cy="473400"/>
          </a:xfrm>
        </p:grpSpPr>
        <p:sp>
          <p:nvSpPr>
            <p:cNvPr id="522" name="Google Shape;522;p41"/>
            <p:cNvSpPr/>
            <p:nvPr/>
          </p:nvSpPr>
          <p:spPr>
            <a:xfrm rot="-2700000">
              <a:off x="6950142" y="3645628"/>
              <a:ext cx="334744" cy="334744"/>
            </a:xfrm>
            <a:prstGeom prst="teardrop">
              <a:avLst>
                <a:gd name="adj" fmla="val 100000"/>
              </a:avLst>
            </a:pr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a typeface="Arial"/>
                <a:cs typeface="Arial" panose="020B0604020202020204" pitchFamily="34" charset="0"/>
                <a:sym typeface="Arial"/>
              </a:endParaRPr>
            </a:p>
          </p:txBody>
        </p:sp>
        <p:sp>
          <p:nvSpPr>
            <p:cNvPr id="523" name="Google Shape;523;p41"/>
            <p:cNvSpPr/>
            <p:nvPr/>
          </p:nvSpPr>
          <p:spPr>
            <a:xfrm flipH="1">
              <a:off x="705046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2"/>
                </a:solidFill>
                <a:latin typeface="Arial" panose="020B0604020202020204" pitchFamily="34" charset="0"/>
                <a:ea typeface="Arial"/>
                <a:cs typeface="Arial" panose="020B0604020202020204" pitchFamily="34" charset="0"/>
                <a:sym typeface="Arial"/>
              </a:endParaRPr>
            </a:p>
          </p:txBody>
        </p:sp>
      </p:grpSp>
      <p:grpSp>
        <p:nvGrpSpPr>
          <p:cNvPr id="524" name="Google Shape;524;p41"/>
          <p:cNvGrpSpPr/>
          <p:nvPr/>
        </p:nvGrpSpPr>
        <p:grpSpPr>
          <a:xfrm>
            <a:off x="5434825" y="3545615"/>
            <a:ext cx="473400" cy="473400"/>
            <a:chOff x="4852739" y="3576300"/>
            <a:chExt cx="473400" cy="473400"/>
          </a:xfrm>
        </p:grpSpPr>
        <p:sp>
          <p:nvSpPr>
            <p:cNvPr id="525" name="Google Shape;525;p41"/>
            <p:cNvSpPr/>
            <p:nvPr/>
          </p:nvSpPr>
          <p:spPr>
            <a:xfrm rot="-2700000">
              <a:off x="4922067" y="3645628"/>
              <a:ext cx="334744" cy="334744"/>
            </a:xfrm>
            <a:prstGeom prst="teardrop">
              <a:avLst>
                <a:gd name="adj" fmla="val 100000"/>
              </a:avLst>
            </a:pr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a typeface="Arial"/>
                <a:cs typeface="Arial" panose="020B0604020202020204" pitchFamily="34" charset="0"/>
                <a:sym typeface="Arial"/>
              </a:endParaRPr>
            </a:p>
          </p:txBody>
        </p:sp>
        <p:sp>
          <p:nvSpPr>
            <p:cNvPr id="526" name="Google Shape;526;p41"/>
            <p:cNvSpPr/>
            <p:nvPr/>
          </p:nvSpPr>
          <p:spPr>
            <a:xfrm flipH="1">
              <a:off x="5022389"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2"/>
                </a:solidFill>
                <a:latin typeface="Arial" panose="020B0604020202020204" pitchFamily="34" charset="0"/>
                <a:ea typeface="Arial"/>
                <a:cs typeface="Arial" panose="020B0604020202020204" pitchFamily="34" charset="0"/>
                <a:sym typeface="Arial"/>
              </a:endParaRPr>
            </a:p>
          </p:txBody>
        </p:sp>
      </p:grpSp>
      <p:grpSp>
        <p:nvGrpSpPr>
          <p:cNvPr id="527" name="Google Shape;527;p41"/>
          <p:cNvGrpSpPr/>
          <p:nvPr/>
        </p:nvGrpSpPr>
        <p:grpSpPr>
          <a:xfrm>
            <a:off x="2824675" y="3708713"/>
            <a:ext cx="473400" cy="473400"/>
            <a:chOff x="2824664" y="3576300"/>
            <a:chExt cx="473400" cy="473400"/>
          </a:xfrm>
        </p:grpSpPr>
        <p:sp>
          <p:nvSpPr>
            <p:cNvPr id="528" name="Google Shape;528;p41"/>
            <p:cNvSpPr/>
            <p:nvPr/>
          </p:nvSpPr>
          <p:spPr>
            <a:xfrm rot="-2700000">
              <a:off x="2893992" y="3645628"/>
              <a:ext cx="334744" cy="334744"/>
            </a:xfrm>
            <a:prstGeom prst="teardrop">
              <a:avLst>
                <a:gd name="adj" fmla="val 1000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latin typeface="Arial" panose="020B0604020202020204" pitchFamily="34" charset="0"/>
                <a:ea typeface="Arial"/>
                <a:cs typeface="Arial" panose="020B0604020202020204" pitchFamily="34" charset="0"/>
                <a:sym typeface="Arial"/>
              </a:endParaRPr>
            </a:p>
          </p:txBody>
        </p:sp>
        <p:sp>
          <p:nvSpPr>
            <p:cNvPr id="529" name="Google Shape;529;p41"/>
            <p:cNvSpPr/>
            <p:nvPr/>
          </p:nvSpPr>
          <p:spPr>
            <a:xfrm flipH="1">
              <a:off x="2994314" y="3752502"/>
              <a:ext cx="134100" cy="134100"/>
            </a:xfrm>
            <a:prstGeom prst="ellipse">
              <a:avLst/>
            </a:prstGeom>
            <a:solidFill>
              <a:schemeClr val="lt1"/>
            </a:solidFill>
            <a:ln>
              <a:noFill/>
            </a:ln>
          </p:spPr>
          <p:txBody>
            <a:bodyPr spcFirstLastPara="1" wrap="square" lIns="0" tIns="0" rIns="0" bIns="0" anchor="ctr" anchorCtr="0">
              <a:noAutofit/>
            </a:bodyPr>
            <a:lstStyle/>
            <a:p>
              <a:pPr marL="0" lvl="0" indent="0" algn="ctr" rtl="0">
                <a:spcBef>
                  <a:spcPts val="0"/>
                </a:spcBef>
                <a:spcAft>
                  <a:spcPts val="0"/>
                </a:spcAft>
                <a:buNone/>
              </a:pPr>
              <a:endParaRPr sz="600" dirty="0">
                <a:solidFill>
                  <a:schemeClr val="dk2"/>
                </a:solidFill>
                <a:latin typeface="Arial" panose="020B0604020202020204" pitchFamily="34" charset="0"/>
                <a:ea typeface="Arial"/>
                <a:cs typeface="Arial" panose="020B0604020202020204" pitchFamily="34" charset="0"/>
                <a:sym typeface="Arial"/>
              </a:endParaRPr>
            </a:p>
          </p:txBody>
        </p:sp>
      </p:grpSp>
      <p:sp>
        <p:nvSpPr>
          <p:cNvPr id="530" name="Google Shape;530;p41"/>
          <p:cNvSpPr txBox="1"/>
          <p:nvPr/>
        </p:nvSpPr>
        <p:spPr>
          <a:xfrm>
            <a:off x="1379839" y="1229578"/>
            <a:ext cx="1286400"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800" b="1" dirty="0">
                <a:solidFill>
                  <a:schemeClr val="tx1"/>
                </a:solidFill>
                <a:latin typeface="+mn-lt"/>
                <a:ea typeface="Arial"/>
                <a:cs typeface="Arial" panose="020B0604020202020204" pitchFamily="34" charset="0"/>
                <a:sym typeface="Arial"/>
              </a:rPr>
              <a:t>CREATION</a:t>
            </a:r>
            <a:endParaRPr sz="1800" b="1" dirty="0">
              <a:solidFill>
                <a:schemeClr val="tx1"/>
              </a:solidFill>
              <a:latin typeface="+mn-lt"/>
              <a:ea typeface="Arial"/>
              <a:cs typeface="Arial" panose="020B0604020202020204" pitchFamily="34" charset="0"/>
              <a:sym typeface="Arial"/>
            </a:endParaRPr>
          </a:p>
        </p:txBody>
      </p:sp>
      <p:sp>
        <p:nvSpPr>
          <p:cNvPr id="531" name="Google Shape;531;p41"/>
          <p:cNvSpPr txBox="1"/>
          <p:nvPr/>
        </p:nvSpPr>
        <p:spPr>
          <a:xfrm>
            <a:off x="3407913" y="1222775"/>
            <a:ext cx="1508305"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 sz="1800" b="1" dirty="0">
                <a:solidFill>
                  <a:schemeClr val="tx1"/>
                </a:solidFill>
                <a:latin typeface="+mn-lt"/>
                <a:ea typeface="Arial"/>
                <a:cs typeface="Arial" panose="020B0604020202020204" pitchFamily="34" charset="0"/>
                <a:sym typeface="Arial"/>
              </a:rPr>
              <a:t>RETENTION</a:t>
            </a:r>
            <a:endParaRPr sz="1800" b="1" dirty="0">
              <a:solidFill>
                <a:schemeClr val="tx1"/>
              </a:solidFill>
              <a:latin typeface="+mn-lt"/>
              <a:ea typeface="Arial"/>
              <a:cs typeface="Arial" panose="020B0604020202020204" pitchFamily="34" charset="0"/>
              <a:sym typeface="Arial"/>
            </a:endParaRPr>
          </a:p>
        </p:txBody>
      </p:sp>
      <p:sp>
        <p:nvSpPr>
          <p:cNvPr id="532" name="Google Shape;532;p41"/>
          <p:cNvSpPr txBox="1"/>
          <p:nvPr/>
        </p:nvSpPr>
        <p:spPr>
          <a:xfrm>
            <a:off x="7061890" y="927433"/>
            <a:ext cx="1658607" cy="533400"/>
          </a:xfrm>
          <a:prstGeom prst="rect">
            <a:avLst/>
          </a:prstGeom>
          <a:noFill/>
          <a:ln>
            <a:noFill/>
          </a:ln>
        </p:spPr>
        <p:txBody>
          <a:bodyPr spcFirstLastPara="1" wrap="square" lIns="0" tIns="0" rIns="0" bIns="0" anchor="b" anchorCtr="0">
            <a:noAutofit/>
          </a:bodyPr>
          <a:lstStyle/>
          <a:p>
            <a:pPr marL="0" marR="0" lvl="0" indent="0" algn="ctr" rtl="0">
              <a:lnSpc>
                <a:spcPct val="100000"/>
              </a:lnSpc>
              <a:spcBef>
                <a:spcPts val="0"/>
              </a:spcBef>
              <a:spcAft>
                <a:spcPts val="0"/>
              </a:spcAft>
              <a:buNone/>
            </a:pPr>
            <a:r>
              <a:rPr lang="en-US" b="1" dirty="0">
                <a:solidFill>
                  <a:schemeClr val="tx1"/>
                </a:solidFill>
                <a:latin typeface="+mn-lt"/>
                <a:ea typeface="Arial"/>
                <a:cs typeface="Arial" panose="020B0604020202020204" pitchFamily="34" charset="0"/>
                <a:sym typeface="Arial"/>
              </a:rPr>
              <a:t>Permanent preservation</a:t>
            </a:r>
            <a:endParaRPr b="1" dirty="0">
              <a:solidFill>
                <a:schemeClr val="tx1"/>
              </a:solidFill>
              <a:latin typeface="+mn-lt"/>
              <a:ea typeface="Arial"/>
              <a:cs typeface="Arial" panose="020B0604020202020204" pitchFamily="34" charset="0"/>
              <a:sym typeface="Arial"/>
            </a:endParaRPr>
          </a:p>
        </p:txBody>
      </p:sp>
      <p:sp>
        <p:nvSpPr>
          <p:cNvPr id="533" name="Google Shape;533;p41"/>
          <p:cNvSpPr txBox="1"/>
          <p:nvPr/>
        </p:nvSpPr>
        <p:spPr>
          <a:xfrm>
            <a:off x="2418175" y="4195217"/>
            <a:ext cx="1286400"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800" b="1" dirty="0">
                <a:solidFill>
                  <a:schemeClr val="tx1"/>
                </a:solidFill>
                <a:latin typeface="+mn-lt"/>
                <a:ea typeface="Arial"/>
                <a:cs typeface="Arial" panose="020B0604020202020204" pitchFamily="34" charset="0"/>
                <a:sym typeface="Arial"/>
              </a:rPr>
              <a:t>USE</a:t>
            </a:r>
            <a:endParaRPr sz="1800" b="1" dirty="0">
              <a:solidFill>
                <a:schemeClr val="tx1"/>
              </a:solidFill>
              <a:latin typeface="+mn-lt"/>
              <a:ea typeface="Arial"/>
              <a:cs typeface="Arial" panose="020B0604020202020204" pitchFamily="34" charset="0"/>
              <a:sym typeface="Arial"/>
            </a:endParaRPr>
          </a:p>
        </p:txBody>
      </p:sp>
      <p:sp>
        <p:nvSpPr>
          <p:cNvPr id="534" name="Google Shape;534;p41"/>
          <p:cNvSpPr txBox="1"/>
          <p:nvPr/>
        </p:nvSpPr>
        <p:spPr>
          <a:xfrm>
            <a:off x="4916219" y="4045582"/>
            <a:ext cx="1510611" cy="533400"/>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 sz="1800" b="1" dirty="0">
                <a:solidFill>
                  <a:schemeClr val="tx1"/>
                </a:solidFill>
                <a:latin typeface="+mn-lt"/>
                <a:ea typeface="Arial"/>
                <a:cs typeface="Arial" panose="020B0604020202020204" pitchFamily="34" charset="0"/>
                <a:sym typeface="Arial"/>
              </a:rPr>
              <a:t>DISPOSITION</a:t>
            </a:r>
            <a:endParaRPr sz="1800" b="1" dirty="0">
              <a:solidFill>
                <a:schemeClr val="tx1"/>
              </a:solidFill>
              <a:latin typeface="+mn-lt"/>
              <a:ea typeface="Arial"/>
              <a:cs typeface="Arial" panose="020B0604020202020204" pitchFamily="34" charset="0"/>
              <a:sym typeface="Arial"/>
            </a:endParaRPr>
          </a:p>
        </p:txBody>
      </p:sp>
      <p:sp>
        <p:nvSpPr>
          <p:cNvPr id="535" name="Google Shape;535;p41"/>
          <p:cNvSpPr txBox="1"/>
          <p:nvPr/>
        </p:nvSpPr>
        <p:spPr>
          <a:xfrm>
            <a:off x="7609075" y="3157492"/>
            <a:ext cx="1353300" cy="665349"/>
          </a:xfrm>
          <a:prstGeom prst="rect">
            <a:avLst/>
          </a:prstGeom>
          <a:noFill/>
          <a:ln>
            <a:noFill/>
          </a:ln>
        </p:spPr>
        <p:txBody>
          <a:bodyPr spcFirstLastPara="1" wrap="square" lIns="0" tIns="0" rIns="0" bIns="0" anchor="t" anchorCtr="0">
            <a:noAutofit/>
          </a:bodyPr>
          <a:lstStyle/>
          <a:p>
            <a:pPr marL="0" marR="0" lvl="0" indent="0" algn="ctr" rtl="0">
              <a:lnSpc>
                <a:spcPct val="100000"/>
              </a:lnSpc>
              <a:spcBef>
                <a:spcPts val="0"/>
              </a:spcBef>
              <a:spcAft>
                <a:spcPts val="0"/>
              </a:spcAft>
              <a:buNone/>
            </a:pPr>
            <a:r>
              <a:rPr lang="en-US" b="1" dirty="0">
                <a:solidFill>
                  <a:schemeClr val="tx1"/>
                </a:solidFill>
                <a:latin typeface="+mn-lt"/>
                <a:ea typeface="Arial"/>
                <a:cs typeface="Arial" panose="020B0604020202020204" pitchFamily="34" charset="0"/>
                <a:sym typeface="Arial"/>
              </a:rPr>
              <a:t>Destruction</a:t>
            </a:r>
            <a:endParaRPr b="1" dirty="0">
              <a:solidFill>
                <a:schemeClr val="tx1"/>
              </a:solidFill>
              <a:latin typeface="+mn-lt"/>
              <a:ea typeface="Arial"/>
              <a:cs typeface="Arial" panose="020B0604020202020204" pitchFamily="34" charset="0"/>
              <a:sym typeface="Arial"/>
            </a:endParaRPr>
          </a:p>
        </p:txBody>
      </p:sp>
      <p:sp>
        <p:nvSpPr>
          <p:cNvPr id="2" name="Rectangle 1"/>
          <p:cNvSpPr/>
          <p:nvPr/>
        </p:nvSpPr>
        <p:spPr>
          <a:xfrm>
            <a:off x="8555875" y="4532997"/>
            <a:ext cx="498915" cy="498088"/>
          </a:xfrm>
          <a:prstGeom prst="rect">
            <a:avLst/>
          </a:prstGeom>
          <a:solidFill>
            <a:srgbClr val="EEEEEE"/>
          </a:solidFill>
          <a:ln>
            <a:solidFill>
              <a:srgbClr val="EEEEE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p17"/>
          <p:cNvSpPr txBox="1">
            <a:spLocks noGrp="1"/>
          </p:cNvSpPr>
          <p:nvPr>
            <p:ph type="ctrTitle"/>
          </p:nvPr>
        </p:nvSpPr>
        <p:spPr>
          <a:xfrm>
            <a:off x="2569800" y="2236800"/>
            <a:ext cx="4004400" cy="956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sz="2400" dirty="0">
                <a:latin typeface="Arial Black" panose="020B0A04020102020204" pitchFamily="34" charset="0"/>
              </a:rPr>
              <a:t>Why should I practice records management?</a:t>
            </a:r>
            <a:endParaRPr sz="2400" dirty="0">
              <a:latin typeface="Arial Black" panose="020B0A04020102020204" pitchFamily="34" charset="0"/>
            </a:endParaRPr>
          </a:p>
        </p:txBody>
      </p:sp>
      <p:sp>
        <p:nvSpPr>
          <p:cNvPr id="177" name="Google Shape;177;p17"/>
          <p:cNvSpPr txBox="1"/>
          <p:nvPr/>
        </p:nvSpPr>
        <p:spPr>
          <a:xfrm>
            <a:off x="1030925" y="710500"/>
            <a:ext cx="1392600" cy="13908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sz="6000" b="1" dirty="0">
                <a:solidFill>
                  <a:srgbClr val="FFFFFF"/>
                </a:solidFill>
                <a:latin typeface="Arial Black" panose="020B0A04020102020204" pitchFamily="34" charset="0"/>
                <a:cs typeface="Arial" panose="020B0604020202020204" pitchFamily="34" charset="0"/>
                <a:sym typeface="Arial"/>
              </a:rPr>
              <a:t>2</a:t>
            </a:r>
            <a:endParaRPr sz="6000" dirty="0">
              <a:solidFill>
                <a:srgbClr val="FFFFFF"/>
              </a:solidFill>
              <a:latin typeface="Arial Black" panose="020B0A04020102020204" pitchFamily="34" charset="0"/>
            </a:endParaRPr>
          </a:p>
        </p:txBody>
      </p:sp>
      <p:sp>
        <p:nvSpPr>
          <p:cNvPr id="3" name="Subtitle 2">
            <a:extLst>
              <a:ext uri="{FF2B5EF4-FFF2-40B4-BE49-F238E27FC236}">
                <a16:creationId xmlns:a16="http://schemas.microsoft.com/office/drawing/2014/main" id="{B15ADF42-E916-40C9-80CA-8B93262B5E60}"/>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4980159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20"/>
          <p:cNvSpPr txBox="1">
            <a:spLocks noGrp="1"/>
          </p:cNvSpPr>
          <p:nvPr>
            <p:ph type="title"/>
          </p:nvPr>
        </p:nvSpPr>
        <p:spPr>
          <a:xfrm>
            <a:off x="561657" y="2705460"/>
            <a:ext cx="3458095" cy="683100"/>
          </a:xfrm>
          <a:prstGeom prst="rect">
            <a:avLst/>
          </a:prstGeom>
        </p:spPr>
        <p:txBody>
          <a:bodyPr spcFirstLastPara="1" wrap="square" lIns="91425" tIns="91425" rIns="91425" bIns="91425" anchor="b" anchorCtr="0">
            <a:noAutofit/>
          </a:bodyPr>
          <a:lstStyle/>
          <a:p>
            <a:pPr marL="0" lvl="0" indent="0" rtl="0">
              <a:spcBef>
                <a:spcPts val="0"/>
              </a:spcBef>
              <a:spcAft>
                <a:spcPts val="600"/>
              </a:spcAft>
              <a:buNone/>
            </a:pPr>
            <a:r>
              <a:rPr lang="en" sz="2000" b="0" i="1" dirty="0">
                <a:latin typeface="+mn-lt"/>
              </a:rPr>
              <a:t>The records you create </a:t>
            </a:r>
            <a:br>
              <a:rPr lang="en" sz="2000" b="0" i="1" dirty="0">
                <a:latin typeface="+mn-lt"/>
              </a:rPr>
            </a:br>
            <a:r>
              <a:rPr lang="en" sz="2000" b="0" i="1" dirty="0">
                <a:latin typeface="+mn-lt"/>
              </a:rPr>
              <a:t>when conducting government business are </a:t>
            </a:r>
            <a:br>
              <a:rPr lang="en" sz="2000" b="0" dirty="0">
                <a:latin typeface="+mn-lt"/>
              </a:rPr>
            </a:br>
            <a:r>
              <a:rPr lang="en" sz="2000" i="1" u="sng" dirty="0">
                <a:latin typeface="+mn-lt"/>
              </a:rPr>
              <a:t>public records</a:t>
            </a:r>
            <a:r>
              <a:rPr lang="en" sz="2000" i="1" dirty="0">
                <a:latin typeface="+mn-lt"/>
              </a:rPr>
              <a:t>.</a:t>
            </a:r>
            <a:endParaRPr sz="2000" i="1" dirty="0">
              <a:latin typeface="+mn-lt"/>
            </a:endParaRPr>
          </a:p>
        </p:txBody>
      </p:sp>
      <p:sp>
        <p:nvSpPr>
          <p:cNvPr id="219" name="Google Shape;219;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5</a:t>
            </a:fld>
            <a:endParaRPr dirty="0"/>
          </a:p>
        </p:txBody>
      </p:sp>
      <p:sp>
        <p:nvSpPr>
          <p:cNvPr id="2" name="Rectangle 1"/>
          <p:cNvSpPr/>
          <p:nvPr/>
        </p:nvSpPr>
        <p:spPr>
          <a:xfrm>
            <a:off x="8479612" y="4344297"/>
            <a:ext cx="588125" cy="66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Google Shape;205;p20"/>
          <p:cNvSpPr txBox="1">
            <a:spLocks/>
          </p:cNvSpPr>
          <p:nvPr/>
        </p:nvSpPr>
        <p:spPr>
          <a:xfrm>
            <a:off x="561657" y="1273608"/>
            <a:ext cx="767414" cy="683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pPr>
              <a:spcAft>
                <a:spcPts val="600"/>
              </a:spcAft>
            </a:pPr>
            <a:r>
              <a:rPr lang="en-US" i="1" dirty="0">
                <a:latin typeface="Arial Black" panose="020B0A04020102020204" pitchFamily="34" charset="0"/>
                <a:cs typeface="Arial" panose="020B0604020202020204" pitchFamily="34" charset="0"/>
              </a:rPr>
              <a:t>1</a:t>
            </a:r>
          </a:p>
        </p:txBody>
      </p:sp>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r="933" b="36689"/>
          <a:stretch/>
        </p:blipFill>
        <p:spPr>
          <a:xfrm>
            <a:off x="5020731" y="816810"/>
            <a:ext cx="3104960" cy="3256426"/>
          </a:xfrm>
          <a:prstGeom prst="rect">
            <a:avLst/>
          </a:prstGeom>
        </p:spPr>
      </p:pic>
    </p:spTree>
    <p:extLst>
      <p:ext uri="{BB962C8B-B14F-4D97-AF65-F5344CB8AC3E}">
        <p14:creationId xmlns:p14="http://schemas.microsoft.com/office/powerpoint/2010/main" val="294662626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lumMod val="50000"/>
            <a:lumOff val="50000"/>
          </a:schemeClr>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2" name="Rectangle 1"/>
          <p:cNvSpPr/>
          <p:nvPr/>
        </p:nvSpPr>
        <p:spPr>
          <a:xfrm>
            <a:off x="386254" y="362607"/>
            <a:ext cx="8379373" cy="4437993"/>
          </a:xfrm>
          <a:prstGeom prst="rect">
            <a:avLst/>
          </a:prstGeom>
          <a:solidFill>
            <a:schemeClr val="bg1">
              <a:lumMod val="9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482" name="Rectangle 2"/>
          <p:cNvSpPr>
            <a:spLocks noGrp="1"/>
          </p:cNvSpPr>
          <p:nvPr>
            <p:ph type="title"/>
          </p:nvPr>
        </p:nvSpPr>
        <p:spPr>
          <a:xfrm>
            <a:off x="704995" y="865979"/>
            <a:ext cx="6913841" cy="683100"/>
          </a:xfrm>
        </p:spPr>
        <p:txBody>
          <a:bodyPr/>
          <a:lstStyle/>
          <a:p>
            <a:pPr algn="l"/>
            <a:r>
              <a:rPr lang="en-US" altLang="en-US" dirty="0">
                <a:solidFill>
                  <a:schemeClr val="tx1"/>
                </a:solidFill>
                <a:latin typeface="+mn-lt"/>
                <a:ea typeface="ＭＳ Ｐゴシック" panose="020B0600070205080204" pitchFamily="34" charset="-128"/>
              </a:rPr>
              <a:t>Virginia Public Records Act</a:t>
            </a:r>
          </a:p>
        </p:txBody>
      </p:sp>
      <p:sp>
        <p:nvSpPr>
          <p:cNvPr id="327683" name="Rectangle 3"/>
          <p:cNvSpPr>
            <a:spLocks noGrp="1"/>
          </p:cNvSpPr>
          <p:nvPr>
            <p:ph type="body" idx="4294967295"/>
          </p:nvPr>
        </p:nvSpPr>
        <p:spPr>
          <a:xfrm>
            <a:off x="763198" y="2010632"/>
            <a:ext cx="2450035" cy="2619375"/>
          </a:xfrm>
        </p:spPr>
        <p:txBody>
          <a:bodyPr/>
          <a:lstStyle/>
          <a:p>
            <a:pPr marL="0" indent="0">
              <a:spcBef>
                <a:spcPts val="0"/>
              </a:spcBef>
              <a:buNone/>
              <a:defRPr/>
            </a:pPr>
            <a:r>
              <a:rPr lang="en-US" b="1" dirty="0">
                <a:solidFill>
                  <a:schemeClr val="tx1"/>
                </a:solidFill>
                <a:latin typeface="+mn-lt"/>
                <a:ea typeface="ＭＳ Ｐゴシック" pitchFamily="34" charset="-128"/>
                <a:cs typeface="Arial" panose="020B0604020202020204" pitchFamily="34" charset="0"/>
              </a:rPr>
              <a:t>Designate </a:t>
            </a:r>
          </a:p>
          <a:p>
            <a:pPr marL="0" indent="0">
              <a:spcBef>
                <a:spcPts val="0"/>
              </a:spcBef>
              <a:buNone/>
              <a:defRPr/>
            </a:pPr>
            <a:r>
              <a:rPr lang="en-US" dirty="0">
                <a:solidFill>
                  <a:schemeClr val="tx1"/>
                </a:solidFill>
                <a:latin typeface="+mn-lt"/>
                <a:ea typeface="ＭＳ Ｐゴシック" pitchFamily="34" charset="-128"/>
                <a:cs typeface="Arial" panose="020B0604020202020204" pitchFamily="34" charset="0"/>
              </a:rPr>
              <a:t>a records officer</a:t>
            </a:r>
          </a:p>
        </p:txBody>
      </p:sp>
      <p:sp>
        <p:nvSpPr>
          <p:cNvPr id="20484" name="Text Box 4"/>
          <p:cNvSpPr txBox="1">
            <a:spLocks noChangeArrowheads="1"/>
          </p:cNvSpPr>
          <p:nvPr/>
        </p:nvSpPr>
        <p:spPr bwMode="auto">
          <a:xfrm>
            <a:off x="6487260" y="4214518"/>
            <a:ext cx="2022016" cy="27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68574" tIns="34287" rIns="68574" bIns="34287">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n-US" altLang="en-US" sz="1350" b="1" dirty="0">
                <a:latin typeface="+mn-lt"/>
                <a:cs typeface="Arial" panose="020B0604020202020204" pitchFamily="34" charset="0"/>
              </a:rPr>
              <a:t>COV § 42.1-76 et seq.</a:t>
            </a:r>
          </a:p>
        </p:txBody>
      </p:sp>
      <p:sp>
        <p:nvSpPr>
          <p:cNvPr id="5" name="Rectangle 3"/>
          <p:cNvSpPr txBox="1">
            <a:spLocks/>
          </p:cNvSpPr>
          <p:nvPr/>
        </p:nvSpPr>
        <p:spPr>
          <a:xfrm>
            <a:off x="3180550" y="2010633"/>
            <a:ext cx="3306710" cy="146377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9pPr>
          </a:lstStyle>
          <a:p>
            <a:pPr marL="0" indent="0">
              <a:spcBef>
                <a:spcPts val="0"/>
              </a:spcBef>
              <a:buNone/>
              <a:defRPr/>
            </a:pPr>
            <a:r>
              <a:rPr lang="en-US" b="1" dirty="0">
                <a:solidFill>
                  <a:schemeClr val="tx1"/>
                </a:solidFill>
                <a:latin typeface="+mn-lt"/>
                <a:ea typeface="ＭＳ Ｐゴシック" pitchFamily="34" charset="-128"/>
                <a:cs typeface="Arial" panose="020B0604020202020204" pitchFamily="34" charset="0"/>
              </a:rPr>
              <a:t>Establish</a:t>
            </a:r>
            <a:r>
              <a:rPr lang="en-US" dirty="0">
                <a:solidFill>
                  <a:schemeClr val="tx1"/>
                </a:solidFill>
                <a:latin typeface="+mn-lt"/>
                <a:ea typeface="ＭＳ Ｐゴシック" pitchFamily="34" charset="-128"/>
                <a:cs typeface="Arial" panose="020B0604020202020204" pitchFamily="34" charset="0"/>
              </a:rPr>
              <a:t> and </a:t>
            </a:r>
            <a:r>
              <a:rPr lang="en-US" b="1" dirty="0">
                <a:solidFill>
                  <a:schemeClr val="tx1"/>
                </a:solidFill>
                <a:latin typeface="+mn-lt"/>
                <a:ea typeface="ＭＳ Ｐゴシック" pitchFamily="34" charset="-128"/>
                <a:cs typeface="Arial" panose="020B0604020202020204" pitchFamily="34" charset="0"/>
              </a:rPr>
              <a:t>maintain</a:t>
            </a:r>
            <a:r>
              <a:rPr lang="en-US" dirty="0">
                <a:solidFill>
                  <a:schemeClr val="tx1"/>
                </a:solidFill>
                <a:latin typeface="+mn-lt"/>
                <a:ea typeface="ＭＳ Ｐゴシック" pitchFamily="34" charset="-128"/>
                <a:cs typeface="Arial" panose="020B0604020202020204" pitchFamily="34" charset="0"/>
              </a:rPr>
              <a:t> </a:t>
            </a:r>
          </a:p>
          <a:p>
            <a:pPr marL="0" indent="0">
              <a:spcBef>
                <a:spcPts val="0"/>
              </a:spcBef>
              <a:buNone/>
              <a:defRPr/>
            </a:pPr>
            <a:r>
              <a:rPr lang="en-US" dirty="0">
                <a:solidFill>
                  <a:schemeClr val="tx1"/>
                </a:solidFill>
                <a:latin typeface="+mn-lt"/>
                <a:ea typeface="ＭＳ Ｐゴシック" pitchFamily="34" charset="-128"/>
                <a:cs typeface="Arial" panose="020B0604020202020204" pitchFamily="34" charset="0"/>
              </a:rPr>
              <a:t>a records management program</a:t>
            </a:r>
          </a:p>
        </p:txBody>
      </p:sp>
      <p:sp>
        <p:nvSpPr>
          <p:cNvPr id="6" name="Rectangle 3"/>
          <p:cNvSpPr txBox="1">
            <a:spLocks/>
          </p:cNvSpPr>
          <p:nvPr/>
        </p:nvSpPr>
        <p:spPr>
          <a:xfrm>
            <a:off x="6351478" y="2010633"/>
            <a:ext cx="2343205" cy="1002222"/>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60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1pPr>
            <a:lvl2pPr marL="914400" marR="0" lvl="1" indent="-330200" algn="l" rtl="0">
              <a:lnSpc>
                <a:spcPct val="10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2pPr>
            <a:lvl3pPr marL="1371600" marR="0" lvl="2" indent="-330200" algn="l" rtl="0">
              <a:lnSpc>
                <a:spcPct val="100000"/>
              </a:lnSpc>
              <a:spcBef>
                <a:spcPts val="0"/>
              </a:spcBef>
              <a:spcAft>
                <a:spcPts val="0"/>
              </a:spcAft>
              <a:buClr>
                <a:schemeClr val="lt2"/>
              </a:buClr>
              <a:buSzPts val="1600"/>
              <a:buFont typeface="Arial"/>
              <a:buChar char="￮"/>
              <a:defRPr sz="1600" b="0" i="0" u="none" strike="noStrike" cap="none">
                <a:solidFill>
                  <a:schemeClr val="dk1"/>
                </a:solidFill>
                <a:latin typeface="Arial"/>
                <a:ea typeface="Arial"/>
                <a:cs typeface="Arial"/>
                <a:sym typeface="Arial"/>
              </a:defRPr>
            </a:lvl3pPr>
            <a:lvl4pPr marL="1828800" marR="0" lvl="3"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4pPr>
            <a:lvl5pPr marL="2286000" marR="0" lvl="4"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5pPr>
            <a:lvl6pPr marL="2743200" marR="0" lvl="5"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6pPr>
            <a:lvl7pPr marL="3200400" marR="0" lvl="6"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7pPr>
            <a:lvl8pPr marL="3657600" marR="0" lvl="7"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8pPr>
            <a:lvl9pPr marL="4114800" marR="0" lvl="8" indent="-330200" algn="l" rtl="0">
              <a:lnSpc>
                <a:spcPct val="100000"/>
              </a:lnSpc>
              <a:spcBef>
                <a:spcPts val="0"/>
              </a:spcBef>
              <a:spcAft>
                <a:spcPts val="0"/>
              </a:spcAft>
              <a:buClr>
                <a:srgbClr val="CCCCCC"/>
              </a:buClr>
              <a:buSzPts val="1600"/>
              <a:buFont typeface="Arial"/>
              <a:buChar char="■"/>
              <a:defRPr sz="1600" b="0" i="0" u="none" strike="noStrike" cap="none">
                <a:solidFill>
                  <a:schemeClr val="dk1"/>
                </a:solidFill>
                <a:latin typeface="Arial"/>
                <a:ea typeface="Arial"/>
                <a:cs typeface="Arial"/>
                <a:sym typeface="Arial"/>
              </a:defRPr>
            </a:lvl9pPr>
          </a:lstStyle>
          <a:p>
            <a:pPr marL="0" indent="0">
              <a:spcBef>
                <a:spcPts val="0"/>
              </a:spcBef>
              <a:buNone/>
              <a:defRPr/>
            </a:pPr>
            <a:r>
              <a:rPr lang="en-US" b="1" dirty="0">
                <a:solidFill>
                  <a:schemeClr val="tx1"/>
                </a:solidFill>
                <a:latin typeface="+mn-lt"/>
                <a:ea typeface="ＭＳ Ｐゴシック" pitchFamily="34" charset="-128"/>
                <a:cs typeface="Arial" panose="020B0604020202020204" pitchFamily="34" charset="0"/>
              </a:rPr>
              <a:t>Destroy</a:t>
            </a:r>
            <a:r>
              <a:rPr lang="en-US" dirty="0">
                <a:solidFill>
                  <a:schemeClr val="tx1"/>
                </a:solidFill>
                <a:latin typeface="+mn-lt"/>
                <a:ea typeface="ＭＳ Ｐゴシック" pitchFamily="34" charset="-128"/>
                <a:cs typeface="Arial" panose="020B0604020202020204" pitchFamily="34" charset="0"/>
              </a:rPr>
              <a:t> records and </a:t>
            </a:r>
            <a:r>
              <a:rPr lang="en-US" b="1" dirty="0">
                <a:solidFill>
                  <a:schemeClr val="tx1"/>
                </a:solidFill>
                <a:latin typeface="+mn-lt"/>
                <a:ea typeface="ＭＳ Ｐゴシック" pitchFamily="34" charset="-128"/>
                <a:cs typeface="Arial" panose="020B0604020202020204" pitchFamily="34" charset="0"/>
              </a:rPr>
              <a:t>report </a:t>
            </a:r>
            <a:r>
              <a:rPr lang="en-US" dirty="0">
                <a:solidFill>
                  <a:schemeClr val="tx1"/>
                </a:solidFill>
                <a:latin typeface="+mn-lt"/>
                <a:ea typeface="ＭＳ Ｐゴシック" pitchFamily="34" charset="-128"/>
                <a:cs typeface="Arial" panose="020B0604020202020204" pitchFamily="34" charset="0"/>
              </a:rPr>
              <a:t>to LVA</a:t>
            </a:r>
          </a:p>
        </p:txBody>
      </p:sp>
    </p:spTree>
    <p:extLst>
      <p:ext uri="{BB962C8B-B14F-4D97-AF65-F5344CB8AC3E}">
        <p14:creationId xmlns:p14="http://schemas.microsoft.com/office/powerpoint/2010/main" val="579775733"/>
      </p:ext>
    </p:extLst>
  </p:cSld>
  <p:clrMapOvr>
    <a:masterClrMapping/>
  </p:clrMapOvr>
  <p:transition>
    <p:fade thruBlk="1"/>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8" name="Title 1"/>
          <p:cNvSpPr txBox="1">
            <a:spLocks/>
          </p:cNvSpPr>
          <p:nvPr/>
        </p:nvSpPr>
        <p:spPr>
          <a:xfrm>
            <a:off x="996141" y="1367562"/>
            <a:ext cx="3806825" cy="6826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pPr>
              <a:spcAft>
                <a:spcPts val="600"/>
              </a:spcAft>
            </a:pPr>
            <a:endParaRPr lang="en-US" sz="3200" dirty="0">
              <a:latin typeface="Arial" panose="020B0604020202020204" pitchFamily="34" charset="0"/>
              <a:cs typeface="Arial" panose="020B0604020202020204" pitchFamily="34" charset="0"/>
            </a:endParaRPr>
          </a:p>
        </p:txBody>
      </p:sp>
      <p:sp>
        <p:nvSpPr>
          <p:cNvPr id="219" name="Google Shape;219;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7</a:t>
            </a:fld>
            <a:endParaRPr dirty="0"/>
          </a:p>
        </p:txBody>
      </p:sp>
      <p:sp>
        <p:nvSpPr>
          <p:cNvPr id="6" name="Rectangle 5"/>
          <p:cNvSpPr/>
          <p:nvPr/>
        </p:nvSpPr>
        <p:spPr>
          <a:xfrm>
            <a:off x="7643938" y="4424338"/>
            <a:ext cx="1347537" cy="607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87229" y="2379007"/>
            <a:ext cx="3255431" cy="683100"/>
          </a:xfrm>
        </p:spPr>
        <p:txBody>
          <a:bodyPr/>
          <a:lstStyle/>
          <a:p>
            <a:r>
              <a:rPr lang="en-US" sz="2000" b="0" i="1" dirty="0">
                <a:solidFill>
                  <a:schemeClr val="tx1"/>
                </a:solidFill>
                <a:latin typeface="+mn-lt"/>
                <a:cs typeface="MV Boli" panose="02000500030200090000" pitchFamily="2" charset="0"/>
              </a:rPr>
              <a:t>Records management facilitates access and efficiency. </a:t>
            </a:r>
          </a:p>
        </p:txBody>
      </p:sp>
      <p:sp>
        <p:nvSpPr>
          <p:cNvPr id="7" name="Google Shape;205;p20"/>
          <p:cNvSpPr txBox="1">
            <a:spLocks/>
          </p:cNvSpPr>
          <p:nvPr/>
        </p:nvSpPr>
        <p:spPr>
          <a:xfrm>
            <a:off x="487229" y="1241711"/>
            <a:ext cx="767414" cy="683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pPr>
              <a:spcAft>
                <a:spcPts val="600"/>
              </a:spcAft>
            </a:pPr>
            <a:r>
              <a:rPr lang="en-US" i="1" dirty="0">
                <a:latin typeface="Arial Black" panose="020B0A04020102020204" pitchFamily="34" charset="0"/>
                <a:cs typeface="Arial" panose="020B0604020202020204" pitchFamily="34" charset="0"/>
              </a:rPr>
              <a:t>2</a:t>
            </a:r>
            <a:r>
              <a:rPr lang="en-US" i="1"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30995" y="1241711"/>
            <a:ext cx="4066473" cy="263225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Tree>
    <p:extLst>
      <p:ext uri="{BB962C8B-B14F-4D97-AF65-F5344CB8AC3E}">
        <p14:creationId xmlns:p14="http://schemas.microsoft.com/office/powerpoint/2010/main" val="7661495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8" name="Title 1"/>
          <p:cNvSpPr txBox="1">
            <a:spLocks/>
          </p:cNvSpPr>
          <p:nvPr/>
        </p:nvSpPr>
        <p:spPr>
          <a:xfrm>
            <a:off x="996141" y="1367562"/>
            <a:ext cx="3806825" cy="682625"/>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pPr>
              <a:spcAft>
                <a:spcPts val="600"/>
              </a:spcAft>
            </a:pPr>
            <a:endParaRPr lang="en-US" sz="3200" dirty="0">
              <a:latin typeface="Arial" panose="020B0604020202020204" pitchFamily="34" charset="0"/>
              <a:cs typeface="Arial" panose="020B0604020202020204" pitchFamily="34" charset="0"/>
            </a:endParaRPr>
          </a:p>
        </p:txBody>
      </p:sp>
      <p:sp>
        <p:nvSpPr>
          <p:cNvPr id="219" name="Google Shape;219;p20"/>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8</a:t>
            </a:fld>
            <a:endParaRPr dirty="0"/>
          </a:p>
        </p:txBody>
      </p:sp>
      <p:sp>
        <p:nvSpPr>
          <p:cNvPr id="6" name="Rectangle 5"/>
          <p:cNvSpPr/>
          <p:nvPr/>
        </p:nvSpPr>
        <p:spPr>
          <a:xfrm>
            <a:off x="7643938" y="4424338"/>
            <a:ext cx="1347537" cy="607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p:cNvSpPr>
            <a:spLocks noGrp="1"/>
          </p:cNvSpPr>
          <p:nvPr>
            <p:ph type="title"/>
          </p:nvPr>
        </p:nvSpPr>
        <p:spPr>
          <a:xfrm>
            <a:off x="487229" y="2958580"/>
            <a:ext cx="3585041" cy="683100"/>
          </a:xfrm>
        </p:spPr>
        <p:txBody>
          <a:bodyPr/>
          <a:lstStyle/>
          <a:p>
            <a:r>
              <a:rPr lang="en-US" sz="2000" b="0" i="1" dirty="0">
                <a:solidFill>
                  <a:schemeClr val="tx1"/>
                </a:solidFill>
                <a:latin typeface="+mn-lt"/>
              </a:rPr>
              <a:t>Institutional knowledge is lost when that knowledge is not documented, organized, and accessible. </a:t>
            </a:r>
          </a:p>
        </p:txBody>
      </p:sp>
      <p:sp>
        <p:nvSpPr>
          <p:cNvPr id="7" name="Google Shape;205;p20"/>
          <p:cNvSpPr txBox="1">
            <a:spLocks/>
          </p:cNvSpPr>
          <p:nvPr/>
        </p:nvSpPr>
        <p:spPr>
          <a:xfrm>
            <a:off x="487229" y="1241711"/>
            <a:ext cx="767414" cy="683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pPr>
              <a:spcAft>
                <a:spcPts val="600"/>
              </a:spcAft>
            </a:pPr>
            <a:r>
              <a:rPr lang="en-US" i="1" dirty="0">
                <a:latin typeface="Arial Black" panose="020B0A04020102020204" pitchFamily="34" charset="0"/>
                <a:cs typeface="Arial" panose="020B0604020202020204" pitchFamily="34" charset="0"/>
              </a:rPr>
              <a:t>3</a:t>
            </a:r>
            <a:r>
              <a:rPr lang="en-US" i="1" dirty="0">
                <a:latin typeface="Arial" panose="020B0604020202020204" pitchFamily="34" charset="0"/>
                <a:cs typeface="Arial" panose="020B0604020202020204" pitchFamily="34" charset="0"/>
              </a:rPr>
              <a:t>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934" y="1068100"/>
            <a:ext cx="4618541" cy="3102120"/>
          </a:xfrm>
          <a:prstGeom prst="rect">
            <a:avLst/>
          </a:prstGeom>
        </p:spPr>
      </p:pic>
    </p:spTree>
    <p:extLst>
      <p:ext uri="{BB962C8B-B14F-4D97-AF65-F5344CB8AC3E}">
        <p14:creationId xmlns:p14="http://schemas.microsoft.com/office/powerpoint/2010/main" val="3190561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93" name="Google Shape;193;p19"/>
          <p:cNvSpPr txBox="1">
            <a:spLocks noGrp="1"/>
          </p:cNvSpPr>
          <p:nvPr>
            <p:ph type="title"/>
          </p:nvPr>
        </p:nvSpPr>
        <p:spPr>
          <a:xfrm>
            <a:off x="753663" y="2280882"/>
            <a:ext cx="2840290" cy="683100"/>
          </a:xfrm>
          <a:prstGeom prst="rect">
            <a:avLst/>
          </a:prstGeom>
        </p:spPr>
        <p:txBody>
          <a:bodyPr spcFirstLastPara="1" wrap="square" lIns="91425" tIns="91425" rIns="91425" bIns="91425" anchor="b" anchorCtr="0">
            <a:noAutofit/>
          </a:bodyPr>
          <a:lstStyle/>
          <a:p>
            <a:pPr marL="0" lvl="0" indent="0" rtl="0">
              <a:spcBef>
                <a:spcPts val="0"/>
              </a:spcBef>
              <a:spcAft>
                <a:spcPts val="0"/>
              </a:spcAft>
              <a:buNone/>
            </a:pPr>
            <a:r>
              <a:rPr lang="en-US" sz="2400" b="0" i="1" dirty="0">
                <a:latin typeface="+mn-lt"/>
              </a:rPr>
              <a:t>Physical storage is expensive!</a:t>
            </a:r>
            <a:endParaRPr sz="2400" b="0" i="1" dirty="0">
              <a:latin typeface="+mn-lt"/>
            </a:endParaRPr>
          </a:p>
        </p:txBody>
      </p:sp>
      <p:sp>
        <p:nvSpPr>
          <p:cNvPr id="195" name="Google Shape;195;p19"/>
          <p:cNvSpPr txBox="1">
            <a:spLocks noGrp="1"/>
          </p:cNvSpPr>
          <p:nvPr>
            <p:ph type="sldNum" idx="12"/>
          </p:nvPr>
        </p:nvSpPr>
        <p:spPr>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fld id="{00000000-1234-1234-1234-123412341234}" type="slidenum">
              <a:rPr lang="en"/>
              <a:t>9</a:t>
            </a:fld>
            <a:endParaRPr dirty="0"/>
          </a:p>
        </p:txBody>
      </p:sp>
      <p:sp>
        <p:nvSpPr>
          <p:cNvPr id="13" name="Text Box 8">
            <a:extLst>
              <a:ext uri="{FF2B5EF4-FFF2-40B4-BE49-F238E27FC236}">
                <a16:creationId xmlns:a16="http://schemas.microsoft.com/office/drawing/2014/main" id="{2A872AFF-0866-4D1A-B2AC-AACD3DD7AF13}"/>
              </a:ext>
            </a:extLst>
          </p:cNvPr>
          <p:cNvSpPr txBox="1">
            <a:spLocks noChangeArrowheads="1"/>
          </p:cNvSpPr>
          <p:nvPr/>
        </p:nvSpPr>
        <p:spPr bwMode="auto">
          <a:xfrm rot="20242204">
            <a:off x="6204920" y="887499"/>
            <a:ext cx="914400"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400" i="0" dirty="0">
                <a:latin typeface="+mn-lt"/>
                <a:cs typeface="Arial" panose="020B0604020202020204" pitchFamily="34" charset="0"/>
              </a:rPr>
              <a:t>18</a:t>
            </a:r>
            <a:r>
              <a:rPr lang="ja-JP" altLang="en-US" sz="1400" i="0" dirty="0">
                <a:latin typeface="+mn-lt"/>
                <a:cs typeface="Arial" panose="020B0604020202020204" pitchFamily="34" charset="0"/>
              </a:rPr>
              <a:t>”</a:t>
            </a:r>
            <a:endParaRPr lang="en-US" altLang="en-US" sz="1400" i="0" dirty="0">
              <a:latin typeface="+mn-lt"/>
              <a:cs typeface="Arial" panose="020B0604020202020204" pitchFamily="34" charset="0"/>
            </a:endParaRPr>
          </a:p>
        </p:txBody>
      </p:sp>
      <p:sp>
        <p:nvSpPr>
          <p:cNvPr id="24" name="Rectangle 23"/>
          <p:cNvSpPr/>
          <p:nvPr/>
        </p:nvSpPr>
        <p:spPr>
          <a:xfrm>
            <a:off x="8193505" y="4467092"/>
            <a:ext cx="797970" cy="60759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 21"/>
          <p:cNvGrpSpPr/>
          <p:nvPr/>
        </p:nvGrpSpPr>
        <p:grpSpPr>
          <a:xfrm>
            <a:off x="5749648" y="1041383"/>
            <a:ext cx="3024027" cy="3341582"/>
            <a:chOff x="4795434" y="1024643"/>
            <a:chExt cx="3024027" cy="3341582"/>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30929" t="4040" r="24464" b="3677"/>
            <a:stretch/>
          </p:blipFill>
          <p:spPr>
            <a:xfrm flipH="1">
              <a:off x="5091354" y="1292953"/>
              <a:ext cx="1485505" cy="3073272"/>
            </a:xfrm>
            <a:prstGeom prst="rect">
              <a:avLst/>
            </a:prstGeom>
          </p:spPr>
        </p:pic>
        <p:pic>
          <p:nvPicPr>
            <p:cNvPr id="29" name="Picture 2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6048" y="1699074"/>
              <a:ext cx="1653413" cy="1510031"/>
            </a:xfrm>
            <a:prstGeom prst="rect">
              <a:avLst/>
            </a:prstGeom>
          </p:spPr>
        </p:pic>
        <p:sp>
          <p:nvSpPr>
            <p:cNvPr id="30" name="Isosceles Triangle 29"/>
            <p:cNvSpPr/>
            <p:nvPr/>
          </p:nvSpPr>
          <p:spPr>
            <a:xfrm>
              <a:off x="6399284" y="1901010"/>
              <a:ext cx="1298734" cy="1190166"/>
            </a:xfrm>
            <a:prstGeom prst="triangle">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Box 6">
              <a:extLst>
                <a:ext uri="{FF2B5EF4-FFF2-40B4-BE49-F238E27FC236}">
                  <a16:creationId xmlns:a16="http://schemas.microsoft.com/office/drawing/2014/main" id="{2F9D93A5-4423-4466-B511-FA30CDFAD8B5}"/>
                </a:ext>
              </a:extLst>
            </p:cNvPr>
            <p:cNvSpPr txBox="1">
              <a:spLocks noChangeArrowheads="1"/>
            </p:cNvSpPr>
            <p:nvPr/>
          </p:nvSpPr>
          <p:spPr bwMode="auto">
            <a:xfrm rot="577862">
              <a:off x="6052467" y="1024643"/>
              <a:ext cx="838200"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400" i="0" dirty="0">
                  <a:latin typeface="+mn-lt"/>
                  <a:cs typeface="Arial" panose="020B0604020202020204" pitchFamily="34" charset="0"/>
                </a:rPr>
                <a:t>36</a:t>
              </a:r>
              <a:r>
                <a:rPr lang="ja-JP" altLang="en-US" sz="1400" i="0" dirty="0">
                  <a:latin typeface="+mn-lt"/>
                  <a:cs typeface="Arial" panose="020B0604020202020204" pitchFamily="34" charset="0"/>
                </a:rPr>
                <a:t>”</a:t>
              </a:r>
              <a:endParaRPr lang="en-US" altLang="en-US" sz="1400" i="0" dirty="0">
                <a:latin typeface="+mn-lt"/>
                <a:cs typeface="Arial" panose="020B0604020202020204" pitchFamily="34" charset="0"/>
              </a:endParaRPr>
            </a:p>
          </p:txBody>
        </p:sp>
        <p:sp>
          <p:nvSpPr>
            <p:cNvPr id="14" name="Text Box 10">
              <a:extLst>
                <a:ext uri="{FF2B5EF4-FFF2-40B4-BE49-F238E27FC236}">
                  <a16:creationId xmlns:a16="http://schemas.microsoft.com/office/drawing/2014/main" id="{2F0C048C-FA6C-45CA-9EB0-46DDEB487245}"/>
                </a:ext>
              </a:extLst>
            </p:cNvPr>
            <p:cNvSpPr txBox="1">
              <a:spLocks noChangeArrowheads="1"/>
            </p:cNvSpPr>
            <p:nvPr/>
          </p:nvSpPr>
          <p:spPr bwMode="auto">
            <a:xfrm rot="19567724">
              <a:off x="4877209" y="3872230"/>
              <a:ext cx="762000"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400" i="0" dirty="0">
                  <a:latin typeface="+mn-lt"/>
                  <a:cs typeface="Arial" panose="020B0604020202020204" pitchFamily="34" charset="0"/>
                </a:rPr>
                <a:t>16</a:t>
              </a:r>
              <a:r>
                <a:rPr lang="ja-JP" altLang="en-US" sz="1400" i="0" dirty="0">
                  <a:latin typeface="+mn-lt"/>
                  <a:cs typeface="Arial" panose="020B0604020202020204" pitchFamily="34" charset="0"/>
                </a:rPr>
                <a:t>”</a:t>
              </a:r>
              <a:endParaRPr lang="en-US" altLang="en-US" sz="1400" i="0" dirty="0">
                <a:latin typeface="+mn-lt"/>
                <a:cs typeface="Arial" panose="020B0604020202020204" pitchFamily="34" charset="0"/>
              </a:endParaRPr>
            </a:p>
          </p:txBody>
        </p:sp>
        <p:sp>
          <p:nvSpPr>
            <p:cNvPr id="15" name="Text Box 14">
              <a:extLst>
                <a:ext uri="{FF2B5EF4-FFF2-40B4-BE49-F238E27FC236}">
                  <a16:creationId xmlns:a16="http://schemas.microsoft.com/office/drawing/2014/main" id="{9725BEEF-0132-48FB-903D-550D6A1DB068}"/>
                </a:ext>
              </a:extLst>
            </p:cNvPr>
            <p:cNvSpPr txBox="1">
              <a:spLocks noChangeArrowheads="1"/>
            </p:cNvSpPr>
            <p:nvPr/>
          </p:nvSpPr>
          <p:spPr bwMode="auto">
            <a:xfrm rot="18990885">
              <a:off x="4795434" y="1775042"/>
              <a:ext cx="762000" cy="3077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50000"/>
                </a:spcBef>
                <a:buFontTx/>
                <a:buNone/>
              </a:pPr>
              <a:r>
                <a:rPr lang="en-US" altLang="en-US" sz="1400" dirty="0">
                  <a:latin typeface="+mn-lt"/>
                  <a:cs typeface="Arial" panose="020B0604020202020204" pitchFamily="34" charset="0"/>
                </a:rPr>
                <a:t>24</a:t>
              </a:r>
              <a:r>
                <a:rPr lang="ja-JP" altLang="en-US" sz="1400" dirty="0">
                  <a:latin typeface="+mn-lt"/>
                  <a:cs typeface="Arial" panose="020B0604020202020204" pitchFamily="34" charset="0"/>
                </a:rPr>
                <a:t>”</a:t>
              </a:r>
              <a:endParaRPr lang="en-US" altLang="en-US" sz="1400" dirty="0">
                <a:latin typeface="+mn-lt"/>
                <a:cs typeface="Arial" panose="020B0604020202020204" pitchFamily="34" charset="0"/>
              </a:endParaRPr>
            </a:p>
          </p:txBody>
        </p:sp>
        <p:cxnSp>
          <p:nvCxnSpPr>
            <p:cNvPr id="8" name="Straight Connector 7">
              <a:extLst>
                <a:ext uri="{FF2B5EF4-FFF2-40B4-BE49-F238E27FC236}">
                  <a16:creationId xmlns:a16="http://schemas.microsoft.com/office/drawing/2014/main" id="{BF043E3B-6D38-4CF3-B5B3-3965418783F4}"/>
                </a:ext>
              </a:extLst>
            </p:cNvPr>
            <p:cNvCxnSpPr/>
            <p:nvPr/>
          </p:nvCxnSpPr>
          <p:spPr>
            <a:xfrm>
              <a:off x="5938520" y="1247653"/>
              <a:ext cx="638339" cy="5248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574E53CD-5E9F-4606-8033-431E59368FBA}"/>
                </a:ext>
              </a:extLst>
            </p:cNvPr>
            <p:cNvCxnSpPr>
              <a:cxnSpLocks/>
            </p:cNvCxnSpPr>
            <p:nvPr/>
          </p:nvCxnSpPr>
          <p:spPr>
            <a:xfrm flipH="1">
              <a:off x="5302174" y="1247653"/>
              <a:ext cx="543950" cy="142731"/>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02ECF5F4-8587-49F5-9AC6-30F883320453}"/>
                </a:ext>
              </a:extLst>
            </p:cNvPr>
            <p:cNvCxnSpPr/>
            <p:nvPr/>
          </p:nvCxnSpPr>
          <p:spPr>
            <a:xfrm flipH="1">
              <a:off x="5113640" y="4177399"/>
              <a:ext cx="213093" cy="17022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99ECFAE1-B427-40BC-BB88-34442B2D6C04}"/>
                </a:ext>
              </a:extLst>
            </p:cNvPr>
            <p:cNvCxnSpPr>
              <a:cxnSpLocks/>
            </p:cNvCxnSpPr>
            <p:nvPr/>
          </p:nvCxnSpPr>
          <p:spPr>
            <a:xfrm flipH="1">
              <a:off x="4997987" y="2067129"/>
              <a:ext cx="279160" cy="187494"/>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27" name="Text Box 27"/>
            <p:cNvSpPr txBox="1">
              <a:spLocks noChangeArrowheads="1"/>
            </p:cNvSpPr>
            <p:nvPr/>
          </p:nvSpPr>
          <p:spPr bwMode="auto">
            <a:xfrm>
              <a:off x="6433954" y="2365323"/>
              <a:ext cx="1117600" cy="523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50000"/>
                </a:spcBef>
                <a:buFontTx/>
                <a:buNone/>
              </a:pPr>
              <a:r>
                <a:rPr lang="en-US" altLang="en-US" sz="1400" b="1" i="0" dirty="0">
                  <a:latin typeface="+mn-lt"/>
                  <a:cs typeface="Arial" panose="020B0604020202020204" pitchFamily="34" charset="0"/>
                </a:rPr>
                <a:t>$290/ month</a:t>
              </a:r>
            </a:p>
          </p:txBody>
        </p:sp>
      </p:grpSp>
      <p:sp>
        <p:nvSpPr>
          <p:cNvPr id="26" name="Google Shape;194;p19"/>
          <p:cNvSpPr txBox="1">
            <a:spLocks/>
          </p:cNvSpPr>
          <p:nvPr/>
        </p:nvSpPr>
        <p:spPr>
          <a:xfrm>
            <a:off x="561657" y="3107916"/>
            <a:ext cx="3225981" cy="2762052"/>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158750"/>
            <a:r>
              <a:rPr lang="en-US" sz="1800" i="1" dirty="0">
                <a:latin typeface="+mn-lt"/>
                <a:cs typeface="Arial" panose="020B0604020202020204" pitchFamily="34" charset="0"/>
              </a:rPr>
              <a:t>Storing a single filing cabinet can cost over $200/month.</a:t>
            </a:r>
          </a:p>
        </p:txBody>
      </p:sp>
      <p:sp>
        <p:nvSpPr>
          <p:cNvPr id="28" name="Google Shape;205;p20"/>
          <p:cNvSpPr txBox="1">
            <a:spLocks/>
          </p:cNvSpPr>
          <p:nvPr/>
        </p:nvSpPr>
        <p:spPr>
          <a:xfrm>
            <a:off x="476597" y="1290637"/>
            <a:ext cx="767414" cy="683100"/>
          </a:xfrm>
          <a:prstGeom prst="rect">
            <a:avLst/>
          </a:prstGeom>
          <a:noFill/>
          <a:ln>
            <a:noFill/>
          </a:ln>
        </p:spPr>
        <p:txBody>
          <a:bodyPr spcFirstLastPara="1" wrap="square" lIns="91425" tIns="91425" rIns="91425" bIns="91425" anchor="b"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3600"/>
              <a:buFont typeface="Arial"/>
              <a:buNone/>
              <a:defRPr sz="3600" b="1" i="0" u="none" strike="noStrike" cap="none">
                <a:solidFill>
                  <a:schemeClr val="dk1"/>
                </a:solidFill>
                <a:latin typeface="Arial"/>
                <a:ea typeface="Arial"/>
                <a:cs typeface="Arial"/>
                <a:sym typeface="Arial"/>
              </a:defRPr>
            </a:lvl9pPr>
          </a:lstStyle>
          <a:p>
            <a:pPr>
              <a:spcAft>
                <a:spcPts val="600"/>
              </a:spcAft>
            </a:pPr>
            <a:r>
              <a:rPr lang="en-US" i="1" dirty="0">
                <a:latin typeface="Arial Black" panose="020B0A04020102020204" pitchFamily="34" charset="0"/>
                <a:cs typeface="Arial" panose="020B0604020202020204" pitchFamily="34" charset="0"/>
              </a:rPr>
              <a:t>4 </a:t>
            </a:r>
          </a:p>
        </p:txBody>
      </p:sp>
    </p:spTree>
    <p:extLst>
      <p:ext uri="{BB962C8B-B14F-4D97-AF65-F5344CB8AC3E}">
        <p14:creationId xmlns:p14="http://schemas.microsoft.com/office/powerpoint/2010/main" val="423778704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UBLISH_MODE" val="1"/>
</p:tagLst>
</file>

<file path=ppt/tags/tag2.xml><?xml version="1.0" encoding="utf-8"?>
<p:tagLst xmlns:a="http://schemas.openxmlformats.org/drawingml/2006/main" xmlns:r="http://schemas.openxmlformats.org/officeDocument/2006/relationships" xmlns:p="http://schemas.openxmlformats.org/presentationml/2006/main">
  <p:tag name="ARTICULATE_PUBLISH_MODE" val="1"/>
</p:tagLst>
</file>

<file path=ppt/theme/theme1.xml><?xml version="1.0" encoding="utf-8"?>
<a:theme xmlns:a="http://schemas.openxmlformats.org/drawingml/2006/main" name="Cymbeline template">
  <a:themeElements>
    <a:clrScheme name="Custom 347">
      <a:dk1>
        <a:srgbClr val="000000"/>
      </a:dk1>
      <a:lt1>
        <a:srgbClr val="FFFFFF"/>
      </a:lt1>
      <a:dk2>
        <a:srgbClr val="666666"/>
      </a:dk2>
      <a:lt2>
        <a:srgbClr val="EFEFEF"/>
      </a:lt2>
      <a:accent1>
        <a:srgbClr val="485364"/>
      </a:accent1>
      <a:accent2>
        <a:srgbClr val="63728A"/>
      </a:accent2>
      <a:accent3>
        <a:srgbClr val="8B9AB3"/>
      </a:accent3>
      <a:accent4>
        <a:srgbClr val="9E8473"/>
      </a:accent4>
      <a:accent5>
        <a:srgbClr val="CAAE9C"/>
      </a:accent5>
      <a:accent6>
        <a:srgbClr val="DFCEC3"/>
      </a:accent6>
      <a:hlink>
        <a:srgbClr val="000000"/>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Integral</Template>
  <TotalTime>20194</TotalTime>
  <Words>3013</Words>
  <Application>Microsoft Office PowerPoint</Application>
  <PresentationFormat>On-screen Show (16:9)</PresentationFormat>
  <Paragraphs>206</Paragraphs>
  <Slides>26</Slides>
  <Notes>26</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26</vt:i4>
      </vt:variant>
    </vt:vector>
  </HeadingPairs>
  <TitlesOfParts>
    <vt:vector size="32" baseType="lpstr">
      <vt:lpstr>Wingdings</vt:lpstr>
      <vt:lpstr>Calibri</vt:lpstr>
      <vt:lpstr>Arial Black</vt:lpstr>
      <vt:lpstr>Arial</vt:lpstr>
      <vt:lpstr>Century Gothic</vt:lpstr>
      <vt:lpstr>Cymbeline template</vt:lpstr>
      <vt:lpstr>Records Management:  Covering the Basics</vt:lpstr>
      <vt:lpstr>What is  records management?</vt:lpstr>
      <vt:lpstr>Records lifecycle</vt:lpstr>
      <vt:lpstr>Why should I practice records management?</vt:lpstr>
      <vt:lpstr>The records you create  when conducting government business are  public records.</vt:lpstr>
      <vt:lpstr>Virginia Public Records Act</vt:lpstr>
      <vt:lpstr>Records management facilitates access and efficiency. </vt:lpstr>
      <vt:lpstr>Institutional knowledge is lost when that knowledge is not documented, organized, and accessible. </vt:lpstr>
      <vt:lpstr>Physical storage is expensive!</vt:lpstr>
      <vt:lpstr>Digital storage is also expensive!</vt:lpstr>
      <vt:lpstr>PowerPoint Presentation</vt:lpstr>
      <vt:lpstr>What is a public record?</vt:lpstr>
      <vt:lpstr>A public record…</vt:lpstr>
      <vt:lpstr>PowerPoint Presentation</vt:lpstr>
      <vt:lpstr>Can my email be a public record? </vt:lpstr>
      <vt:lpstr>What is not a public record?</vt:lpstr>
      <vt:lpstr>What is not a public record?</vt:lpstr>
      <vt:lpstr>public records ≠  open records</vt:lpstr>
      <vt:lpstr>How do I manage public records? </vt:lpstr>
      <vt:lpstr>PowerPoint Presentation</vt:lpstr>
      <vt:lpstr>PowerPoint Presentation</vt:lpstr>
      <vt:lpstr>Closing  Thoughts</vt:lpstr>
      <vt:lpstr>Almost no one destroys records too soon.</vt:lpstr>
      <vt:lpstr>Who are we trying to help?</vt:lpstr>
      <vt:lpstr>The persistence of memory</vt:lpstr>
      <vt:lpstr>Contact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Managing Public Records in the Commonwealth of Virginia</dc:title>
  <dc:creator>kaitl</dc:creator>
  <cp:lastModifiedBy>Owen, Chad (LVA)</cp:lastModifiedBy>
  <cp:revision>398</cp:revision>
  <cp:lastPrinted>2022-01-03T15:24:39Z</cp:lastPrinted>
  <dcterms:modified xsi:type="dcterms:W3CDTF">2023-05-15T12:27:05Z</dcterms:modified>
</cp:coreProperties>
</file>