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30" r:id="rId4"/>
    <p:sldMasterId id="2147483696" r:id="rId5"/>
    <p:sldMasterId id="2147483669" r:id="rId6"/>
    <p:sldMasterId id="2147483709" r:id="rId7"/>
  </p:sldMasterIdLst>
  <p:notesMasterIdLst>
    <p:notesMasterId r:id="rId56"/>
  </p:notesMasterIdLst>
  <p:sldIdLst>
    <p:sldId id="304" r:id="rId8"/>
    <p:sldId id="3312" r:id="rId9"/>
    <p:sldId id="3313" r:id="rId10"/>
    <p:sldId id="3326" r:id="rId11"/>
    <p:sldId id="3330" r:id="rId12"/>
    <p:sldId id="3329" r:id="rId13"/>
    <p:sldId id="3331" r:id="rId14"/>
    <p:sldId id="3306" r:id="rId15"/>
    <p:sldId id="3305" r:id="rId16"/>
    <p:sldId id="3267" r:id="rId17"/>
    <p:sldId id="3268" r:id="rId18"/>
    <p:sldId id="3327" r:id="rId19"/>
    <p:sldId id="3319" r:id="rId20"/>
    <p:sldId id="3318" r:id="rId21"/>
    <p:sldId id="3317" r:id="rId22"/>
    <p:sldId id="3316" r:id="rId23"/>
    <p:sldId id="3315" r:id="rId24"/>
    <p:sldId id="3314" r:id="rId25"/>
    <p:sldId id="3325" r:id="rId26"/>
    <p:sldId id="3324" r:id="rId27"/>
    <p:sldId id="3323" r:id="rId28"/>
    <p:sldId id="3322" r:id="rId29"/>
    <p:sldId id="3321" r:id="rId30"/>
    <p:sldId id="3328" r:id="rId31"/>
    <p:sldId id="3045" r:id="rId32"/>
    <p:sldId id="3276" r:id="rId33"/>
    <p:sldId id="3051" r:id="rId34"/>
    <p:sldId id="3287" r:id="rId35"/>
    <p:sldId id="3277" r:id="rId36"/>
    <p:sldId id="3280" r:id="rId37"/>
    <p:sldId id="3288" r:id="rId38"/>
    <p:sldId id="3307" r:id="rId39"/>
    <p:sldId id="3303" r:id="rId40"/>
    <p:sldId id="3302" r:id="rId41"/>
    <p:sldId id="3301" r:id="rId42"/>
    <p:sldId id="3300" r:id="rId43"/>
    <p:sldId id="3299" r:id="rId44"/>
    <p:sldId id="3298" r:id="rId45"/>
    <p:sldId id="3297" r:id="rId46"/>
    <p:sldId id="3296" r:id="rId47"/>
    <p:sldId id="3295" r:id="rId48"/>
    <p:sldId id="3294" r:id="rId49"/>
    <p:sldId id="3293" r:id="rId50"/>
    <p:sldId id="3292" r:id="rId51"/>
    <p:sldId id="3291" r:id="rId52"/>
    <p:sldId id="3279" r:id="rId53"/>
    <p:sldId id="3290" r:id="rId54"/>
    <p:sldId id="3241" r:id="rId55"/>
  </p:sldIdLst>
  <p:sldSz cx="12192000" cy="6858000"/>
  <p:notesSz cx="6858000" cy="9144000"/>
  <p:embeddedFontLst>
    <p:embeddedFont>
      <p:font typeface="Arial Black" panose="020B0A04020102020204" pitchFamily="34" charset="0"/>
      <p:bold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Proxima Nova" panose="020B0604020202020204" charset="0"/>
      <p:regular r:id="rId62"/>
      <p:bold r:id="rId63"/>
      <p:italic r:id="rId64"/>
      <p:boldItalic r:id="rId65"/>
    </p:embeddedFont>
    <p:embeddedFont>
      <p:font typeface="Wingdings 3" panose="05040102010807070707" pitchFamily="18" charset="2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85A"/>
    <a:srgbClr val="E87722"/>
    <a:srgbClr val="472668"/>
    <a:srgbClr val="4B286E"/>
    <a:srgbClr val="432462"/>
    <a:srgbClr val="462363"/>
    <a:srgbClr val="3F2462"/>
    <a:srgbClr val="47275F"/>
    <a:srgbClr val="512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125FD-4975-683A-47D1-1725465615DF}" v="24" dt="2021-01-04T16:15:23.806"/>
    <p1510:client id="{37D4B902-59D2-6850-A5EB-9F7C0B06611A}" v="811" dt="2021-01-11T02:13:51.578"/>
    <p1510:client id="{7EF71D81-3276-465E-9007-0F98FC08AA40}" v="416" dt="2020-11-03T16:19:23.285"/>
    <p1510:client id="{88A8D76A-A637-6AED-03B8-7D63DF5DDFC9}" v="8" dt="2021-01-08T19:53:21.470"/>
    <p1510:client id="{A24A3358-8901-487F-B5FE-615C36CD8337}" v="59" dt="2020-11-03T13:13:09.090"/>
    <p1510:client id="{EF38FCBF-F4AC-F692-7418-0C381B7FCCCA}" v="62" dt="2021-01-04T15:59:52.360"/>
    <p1510:client id="{FBAF212A-F241-02C7-094E-5992083F855E}" v="30" dt="2021-01-04T16:05:06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Carew" userId="S::jcarew@forecast5analytics.com::6feac655-1c1b-4b93-a8f7-6db55340df70" providerId="AD" clId="Web-{FBAF212A-F241-02C7-094E-5992083F855E}"/>
    <pc:docChg chg="modSld">
      <pc:chgData name="Jeff Carew" userId="S::jcarew@forecast5analytics.com::6feac655-1c1b-4b93-a8f7-6db55340df70" providerId="AD" clId="Web-{FBAF212A-F241-02C7-094E-5992083F855E}" dt="2021-01-04T16:05:06.604" v="27" actId="1076"/>
      <pc:docMkLst>
        <pc:docMk/>
      </pc:docMkLst>
      <pc:sldChg chg="addSp modSp">
        <pc:chgData name="Jeff Carew" userId="S::jcarew@forecast5analytics.com::6feac655-1c1b-4b93-a8f7-6db55340df70" providerId="AD" clId="Web-{FBAF212A-F241-02C7-094E-5992083F855E}" dt="2021-01-04T16:05:06.604" v="27" actId="1076"/>
        <pc:sldMkLst>
          <pc:docMk/>
          <pc:sldMk cId="928223175" sldId="304"/>
        </pc:sldMkLst>
        <pc:spChg chg="add mod">
          <ac:chgData name="Jeff Carew" userId="S::jcarew@forecast5analytics.com::6feac655-1c1b-4b93-a8f7-6db55340df70" providerId="AD" clId="Web-{FBAF212A-F241-02C7-094E-5992083F855E}" dt="2021-01-04T16:05:06.604" v="27" actId="1076"/>
          <ac:spMkLst>
            <pc:docMk/>
            <pc:sldMk cId="928223175" sldId="304"/>
            <ac:spMk id="7" creationId="{708E98F2-2764-465C-BE85-BD26C1C45754}"/>
          </ac:spMkLst>
        </pc:spChg>
        <pc:picChg chg="mod">
          <ac:chgData name="Jeff Carew" userId="S::jcarew@forecast5analytics.com::6feac655-1c1b-4b93-a8f7-6db55340df70" providerId="AD" clId="Web-{FBAF212A-F241-02C7-094E-5992083F855E}" dt="2021-01-04T16:04:17.011" v="5" actId="1076"/>
          <ac:picMkLst>
            <pc:docMk/>
            <pc:sldMk cId="928223175" sldId="304"/>
            <ac:picMk id="5" creationId="{E26460EB-73A7-48A5-8828-F2962EE21CE4}"/>
          </ac:picMkLst>
        </pc:picChg>
        <pc:picChg chg="add mod">
          <ac:chgData name="Jeff Carew" userId="S::jcarew@forecast5analytics.com::6feac655-1c1b-4b93-a8f7-6db55340df70" providerId="AD" clId="Web-{FBAF212A-F241-02C7-094E-5992083F855E}" dt="2021-01-04T16:04:22.886" v="6" actId="1076"/>
          <ac:picMkLst>
            <pc:docMk/>
            <pc:sldMk cId="928223175" sldId="304"/>
            <ac:picMk id="6" creationId="{51589B31-1800-4BB0-AEAD-9F10ED62EE45}"/>
          </ac:picMkLst>
        </pc:picChg>
      </pc:sldChg>
    </pc:docChg>
  </pc:docChgLst>
  <pc:docChgLst>
    <pc:chgData name="Jeff Carew" userId="S::jcarew@forecast5analytics.com::6feac655-1c1b-4b93-a8f7-6db55340df70" providerId="AD" clId="Web-{88A8D76A-A637-6AED-03B8-7D63DF5DDFC9}"/>
    <pc:docChg chg="addSld">
      <pc:chgData name="Jeff Carew" userId="S::jcarew@forecast5analytics.com::6feac655-1c1b-4b93-a8f7-6db55340df70" providerId="AD" clId="Web-{88A8D76A-A637-6AED-03B8-7D63DF5DDFC9}" dt="2021-01-08T19:53:21.470" v="7"/>
      <pc:docMkLst>
        <pc:docMk/>
      </pc:docMkLst>
      <pc:sldChg chg="add">
        <pc:chgData name="Jeff Carew" userId="S::jcarew@forecast5analytics.com::6feac655-1c1b-4b93-a8f7-6db55340df70" providerId="AD" clId="Web-{88A8D76A-A637-6AED-03B8-7D63DF5DDFC9}" dt="2021-01-08T14:52:34.274" v="0"/>
        <pc:sldMkLst>
          <pc:docMk/>
          <pc:sldMk cId="1498016134" sldId="3313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0.767" v="1"/>
        <pc:sldMkLst>
          <pc:docMk/>
          <pc:sldMk cId="751337249" sldId="3314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0.876" v="2"/>
        <pc:sldMkLst>
          <pc:docMk/>
          <pc:sldMk cId="4007842494" sldId="3315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0.986" v="3"/>
        <pc:sldMkLst>
          <pc:docMk/>
          <pc:sldMk cId="1330404611" sldId="3316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1.095" v="4"/>
        <pc:sldMkLst>
          <pc:docMk/>
          <pc:sldMk cId="3908280666" sldId="3317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1.173" v="5"/>
        <pc:sldMkLst>
          <pc:docMk/>
          <pc:sldMk cId="2037277049" sldId="3318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1.407" v="6"/>
        <pc:sldMkLst>
          <pc:docMk/>
          <pc:sldMk cId="1972207649" sldId="3319"/>
        </pc:sldMkLst>
      </pc:sldChg>
      <pc:sldChg chg="add">
        <pc:chgData name="Jeff Carew" userId="S::jcarew@forecast5analytics.com::6feac655-1c1b-4b93-a8f7-6db55340df70" providerId="AD" clId="Web-{88A8D76A-A637-6AED-03B8-7D63DF5DDFC9}" dt="2021-01-08T19:53:21.470" v="7"/>
        <pc:sldMkLst>
          <pc:docMk/>
          <pc:sldMk cId="2741082939" sldId="3320"/>
        </pc:sldMkLst>
      </pc:sldChg>
      <pc:sldMasterChg chg="addSldLayout">
        <pc:chgData name="Jeff Carew" userId="S::jcarew@forecast5analytics.com::6feac655-1c1b-4b93-a8f7-6db55340df70" providerId="AD" clId="Web-{88A8D76A-A637-6AED-03B8-7D63DF5DDFC9}" dt="2021-01-08T19:53:20.767" v="1"/>
        <pc:sldMasterMkLst>
          <pc:docMk/>
          <pc:sldMasterMk cId="3428931311" sldId="2147483669"/>
        </pc:sldMasterMkLst>
        <pc:sldLayoutChg chg="add">
          <pc:chgData name="Jeff Carew" userId="S::jcarew@forecast5analytics.com::6feac655-1c1b-4b93-a8f7-6db55340df70" providerId="AD" clId="Web-{88A8D76A-A637-6AED-03B8-7D63DF5DDFC9}" dt="2021-01-08T19:53:20.767" v="1"/>
          <pc:sldLayoutMkLst>
            <pc:docMk/>
            <pc:sldMasterMk cId="3428931311" sldId="2147483669"/>
            <pc:sldLayoutMk cId="3975779311" sldId="2147483992"/>
          </pc:sldLayoutMkLst>
        </pc:sldLayoutChg>
        <pc:sldLayoutChg chg="add">
          <pc:chgData name="Jeff Carew" userId="S::jcarew@forecast5analytics.com::6feac655-1c1b-4b93-a8f7-6db55340df70" providerId="AD" clId="Web-{88A8D76A-A637-6AED-03B8-7D63DF5DDFC9}" dt="2021-01-08T19:53:20.767" v="1"/>
          <pc:sldLayoutMkLst>
            <pc:docMk/>
            <pc:sldMasterMk cId="3428931311" sldId="2147483669"/>
            <pc:sldLayoutMk cId="1210067240" sldId="2147483993"/>
          </pc:sldLayoutMkLst>
        </pc:sldLayoutChg>
        <pc:sldLayoutChg chg="add">
          <pc:chgData name="Jeff Carew" userId="S::jcarew@forecast5analytics.com::6feac655-1c1b-4b93-a8f7-6db55340df70" providerId="AD" clId="Web-{88A8D76A-A637-6AED-03B8-7D63DF5DDFC9}" dt="2021-01-08T19:53:20.767" v="1"/>
          <pc:sldLayoutMkLst>
            <pc:docMk/>
            <pc:sldMasterMk cId="3428931311" sldId="2147483669"/>
            <pc:sldLayoutMk cId="2168249082" sldId="2147483994"/>
          </pc:sldLayoutMkLst>
        </pc:sldLayoutChg>
        <pc:sldLayoutChg chg="add">
          <pc:chgData name="Jeff Carew" userId="S::jcarew@forecast5analytics.com::6feac655-1c1b-4b93-a8f7-6db55340df70" providerId="AD" clId="Web-{88A8D76A-A637-6AED-03B8-7D63DF5DDFC9}" dt="2021-01-08T19:53:20.767" v="1"/>
          <pc:sldLayoutMkLst>
            <pc:docMk/>
            <pc:sldMasterMk cId="3428931311" sldId="2147483669"/>
            <pc:sldLayoutMk cId="2185101234" sldId="2147483995"/>
          </pc:sldLayoutMkLst>
        </pc:sldLayoutChg>
        <pc:sldLayoutChg chg="add">
          <pc:chgData name="Jeff Carew" userId="S::jcarew@forecast5analytics.com::6feac655-1c1b-4b93-a8f7-6db55340df70" providerId="AD" clId="Web-{88A8D76A-A637-6AED-03B8-7D63DF5DDFC9}" dt="2021-01-08T19:53:20.767" v="1"/>
          <pc:sldLayoutMkLst>
            <pc:docMk/>
            <pc:sldMasterMk cId="3428931311" sldId="2147483669"/>
            <pc:sldLayoutMk cId="4071451835" sldId="2147483996"/>
          </pc:sldLayoutMkLst>
        </pc:sldLayoutChg>
        <pc:sldLayoutChg chg="add">
          <pc:chgData name="Jeff Carew" userId="S::jcarew@forecast5analytics.com::6feac655-1c1b-4b93-a8f7-6db55340df70" providerId="AD" clId="Web-{88A8D76A-A637-6AED-03B8-7D63DF5DDFC9}" dt="2021-01-08T19:53:20.767" v="1"/>
          <pc:sldLayoutMkLst>
            <pc:docMk/>
            <pc:sldMasterMk cId="3428931311" sldId="2147483669"/>
            <pc:sldLayoutMk cId="2730622362" sldId="2147483997"/>
          </pc:sldLayoutMkLst>
        </pc:sldLayoutChg>
      </pc:sldMasterChg>
    </pc:docChg>
  </pc:docChgLst>
  <pc:docChgLst>
    <pc:chgData name="Jeff Carew" userId="S::jcarew@forecast5analytics.com::6feac655-1c1b-4b93-a8f7-6db55340df70" providerId="AD" clId="Web-{2D3125FD-4975-683A-47D1-1725465615DF}"/>
    <pc:docChg chg="addSld addMainMaster modMainMaster">
      <pc:chgData name="Jeff Carew" userId="S::jcarew@forecast5analytics.com::6feac655-1c1b-4b93-a8f7-6db55340df70" providerId="AD" clId="Web-{2D3125FD-4975-683A-47D1-1725465615DF}" dt="2021-01-04T16:15:23.806" v="23"/>
      <pc:docMkLst>
        <pc:docMk/>
      </pc:docMkLst>
      <pc:sldChg chg="add">
        <pc:chgData name="Jeff Carew" userId="S::jcarew@forecast5analytics.com::6feac655-1c1b-4b93-a8f7-6db55340df70" providerId="AD" clId="Web-{2D3125FD-4975-683A-47D1-1725465615DF}" dt="2021-01-04T16:10:17.436" v="0"/>
        <pc:sldMkLst>
          <pc:docMk/>
          <pc:sldMk cId="3741495496" sldId="3289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7.561" v="1"/>
        <pc:sldMkLst>
          <pc:docMk/>
          <pc:sldMk cId="2792141735" sldId="3290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7.702" v="2"/>
        <pc:sldMkLst>
          <pc:docMk/>
          <pc:sldMk cId="2820247186" sldId="3291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7.858" v="3"/>
        <pc:sldMkLst>
          <pc:docMk/>
          <pc:sldMk cId="785177550" sldId="3292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8.124" v="4"/>
        <pc:sldMkLst>
          <pc:docMk/>
          <pc:sldMk cId="3603257522" sldId="3293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8.499" v="5"/>
        <pc:sldMkLst>
          <pc:docMk/>
          <pc:sldMk cId="2653120702" sldId="3294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8.639" v="6"/>
        <pc:sldMkLst>
          <pc:docMk/>
          <pc:sldMk cId="1109540193" sldId="3295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8.827" v="7"/>
        <pc:sldMkLst>
          <pc:docMk/>
          <pc:sldMk cId="2628475322" sldId="3296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9.014" v="8"/>
        <pc:sldMkLst>
          <pc:docMk/>
          <pc:sldMk cId="3207653478" sldId="3297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9.202" v="9"/>
        <pc:sldMkLst>
          <pc:docMk/>
          <pc:sldMk cId="1130038157" sldId="3298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9.483" v="10"/>
        <pc:sldMkLst>
          <pc:docMk/>
          <pc:sldMk cId="69579596" sldId="3299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9.670" v="11"/>
        <pc:sldMkLst>
          <pc:docMk/>
          <pc:sldMk cId="2825986412" sldId="3300"/>
        </pc:sldMkLst>
      </pc:sldChg>
      <pc:sldChg chg="add">
        <pc:chgData name="Jeff Carew" userId="S::jcarew@forecast5analytics.com::6feac655-1c1b-4b93-a8f7-6db55340df70" providerId="AD" clId="Web-{2D3125FD-4975-683A-47D1-1725465615DF}" dt="2021-01-04T16:10:19.827" v="12"/>
        <pc:sldMkLst>
          <pc:docMk/>
          <pc:sldMk cId="2180521215" sldId="3301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014" v="13"/>
        <pc:sldMkLst>
          <pc:docMk/>
          <pc:sldMk cId="1648936267" sldId="3302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295" v="14"/>
        <pc:sldMkLst>
          <pc:docMk/>
          <pc:sldMk cId="3498316867" sldId="3303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405" v="15"/>
        <pc:sldMkLst>
          <pc:docMk/>
          <pc:sldMk cId="4255570433" sldId="3304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545" v="16"/>
        <pc:sldMkLst>
          <pc:docMk/>
          <pc:sldMk cId="688847203" sldId="3305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686" v="17"/>
        <pc:sldMkLst>
          <pc:docMk/>
          <pc:sldMk cId="2444785175" sldId="3306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811" v="18"/>
        <pc:sldMkLst>
          <pc:docMk/>
          <pc:sldMk cId="1567184349" sldId="3307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0.905" v="19"/>
        <pc:sldMkLst>
          <pc:docMk/>
          <pc:sldMk cId="1660407874" sldId="3308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1.061" v="20"/>
        <pc:sldMkLst>
          <pc:docMk/>
          <pc:sldMk cId="557832812" sldId="3309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1.264" v="21"/>
        <pc:sldMkLst>
          <pc:docMk/>
          <pc:sldMk cId="1609712727" sldId="3310"/>
        </pc:sldMkLst>
      </pc:sldChg>
      <pc:sldChg chg="add">
        <pc:chgData name="Jeff Carew" userId="S::jcarew@forecast5analytics.com::6feac655-1c1b-4b93-a8f7-6db55340df70" providerId="AD" clId="Web-{2D3125FD-4975-683A-47D1-1725465615DF}" dt="2021-01-04T16:10:21.655" v="22"/>
        <pc:sldMkLst>
          <pc:docMk/>
          <pc:sldMk cId="4102036641" sldId="3311"/>
        </pc:sldMkLst>
      </pc:sldChg>
      <pc:sldChg chg="add replId">
        <pc:chgData name="Jeff Carew" userId="S::jcarew@forecast5analytics.com::6feac655-1c1b-4b93-a8f7-6db55340df70" providerId="AD" clId="Web-{2D3125FD-4975-683A-47D1-1725465615DF}" dt="2021-01-04T16:15:23.806" v="23"/>
        <pc:sldMkLst>
          <pc:docMk/>
          <pc:sldMk cId="352607282" sldId="3312"/>
        </pc:sldMkLst>
      </pc:sldChg>
      <pc:sldMasterChg chg="add addSldLayout">
        <pc:chgData name="Jeff Carew" userId="S::jcarew@forecast5analytics.com::6feac655-1c1b-4b93-a8f7-6db55340df70" providerId="AD" clId="Web-{2D3125FD-4975-683A-47D1-1725465615DF}" dt="2021-01-04T16:10:21.264" v="21"/>
        <pc:sldMasterMkLst>
          <pc:docMk/>
          <pc:sldMasterMk cId="3428931311" sldId="2147483669"/>
        </pc:sldMasterMkLst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730622362" sldId="2147483660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1722888007" sldId="2147483661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3122961605" sldId="2147483662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448277437" sldId="2147483663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3389207910" sldId="2147483664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552861823" sldId="2147483665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3522886537" sldId="2147483666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1560439939" sldId="2147483667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1478503067" sldId="2147483668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3975779311" sldId="2147483670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636855183" sldId="2147483671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1210067240" sldId="2147483672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1982961348" sldId="2147483673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168249082" sldId="2147483674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218131264" sldId="2147483675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570044090" sldId="2147483676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185101234" sldId="2147483677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4071451835" sldId="2147483678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872189759" sldId="2147483679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3428931311" sldId="2147483669"/>
            <pc:sldLayoutMk cId="2423401034" sldId="2147483680"/>
          </pc:sldLayoutMkLst>
        </pc:sldLayoutChg>
      </pc:sldMasterChg>
      <pc:sldMasterChg chg="addSldLayout">
        <pc:chgData name="Jeff Carew" userId="S::jcarew@forecast5analytics.com::6feac655-1c1b-4b93-a8f7-6db55340df70" providerId="AD" clId="Web-{2D3125FD-4975-683A-47D1-1725465615DF}" dt="2021-01-04T16:10:17.436" v="0"/>
        <pc:sldMasterMkLst>
          <pc:docMk/>
          <pc:sldMasterMk cId="2326542086" sldId="2147483696"/>
        </pc:sldMasterMkLst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3071299415" sldId="2147483721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301700535" sldId="2147483722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1320986573" sldId="2147483723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1609523031" sldId="2147483724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756416582" sldId="2147483998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973711980" sldId="2147483999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1418229211" sldId="2147484000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0" sldId="2147484001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513180778" sldId="2147484005"/>
          </pc:sldLayoutMkLst>
        </pc:sldLayoutChg>
        <pc:sldLayoutChg chg="add">
          <pc:chgData name="Jeff Carew" userId="S::jcarew@forecast5analytics.com::6feac655-1c1b-4b93-a8f7-6db55340df70" providerId="AD" clId="Web-{2D3125FD-4975-683A-47D1-1725465615DF}" dt="2021-01-04T16:10:17.436" v="0"/>
          <pc:sldLayoutMkLst>
            <pc:docMk/>
            <pc:sldMasterMk cId="2326542086" sldId="2147483696"/>
            <pc:sldLayoutMk cId="1429003712" sldId="2147484006"/>
          </pc:sldLayoutMkLst>
        </pc:sldLayoutChg>
      </pc:sldMasterChg>
      <pc:sldMasterChg chg="replId modSldLayout">
        <pc:chgData name="Jeff Carew" userId="S::jcarew@forecast5analytics.com::6feac655-1c1b-4b93-a8f7-6db55340df70" providerId="AD" clId="Web-{2D3125FD-4975-683A-47D1-1725465615DF}" dt="2021-01-04T16:10:21.264" v="21"/>
        <pc:sldMasterMkLst>
          <pc:docMk/>
          <pc:sldMasterMk cId="0" sldId="2147483730"/>
        </pc:sldMasterMkLst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25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26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27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28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29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31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32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33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34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35"/>
          </pc:sldLayoutMkLst>
        </pc:sldLayoutChg>
        <pc:sldLayoutChg chg="replId">
          <pc:chgData name="Jeff Carew" userId="S::jcarew@forecast5analytics.com::6feac655-1c1b-4b93-a8f7-6db55340df70" providerId="AD" clId="Web-{2D3125FD-4975-683A-47D1-1725465615DF}" dt="2021-01-04T16:10:21.264" v="21"/>
          <pc:sldLayoutMkLst>
            <pc:docMk/>
            <pc:sldMasterMk cId="0" sldId="2147483730"/>
            <pc:sldLayoutMk cId="0" sldId="2147483736"/>
          </pc:sldLayoutMkLst>
        </pc:sldLayoutChg>
      </pc:sldMasterChg>
    </pc:docChg>
  </pc:docChgLst>
  <pc:docChgLst>
    <pc:chgData name="Jeff Carew" userId="S::jcarew@forecast5analytics.com::6feac655-1c1b-4b93-a8f7-6db55340df70" providerId="AD" clId="Web-{EF38FCBF-F4AC-F692-7418-0C381B7FCCCA}"/>
    <pc:docChg chg="modSld">
      <pc:chgData name="Jeff Carew" userId="S::jcarew@forecast5analytics.com::6feac655-1c1b-4b93-a8f7-6db55340df70" providerId="AD" clId="Web-{EF38FCBF-F4AC-F692-7418-0C381B7FCCCA}" dt="2021-01-04T15:59:52.360" v="59" actId="1076"/>
      <pc:docMkLst>
        <pc:docMk/>
      </pc:docMkLst>
      <pc:sldChg chg="addSp modSp">
        <pc:chgData name="Jeff Carew" userId="S::jcarew@forecast5analytics.com::6feac655-1c1b-4b93-a8f7-6db55340df70" providerId="AD" clId="Web-{EF38FCBF-F4AC-F692-7418-0C381B7FCCCA}" dt="2021-01-04T15:59:52.360" v="59" actId="1076"/>
        <pc:sldMkLst>
          <pc:docMk/>
          <pc:sldMk cId="928223175" sldId="304"/>
        </pc:sldMkLst>
        <pc:spChg chg="mod">
          <ac:chgData name="Jeff Carew" userId="S::jcarew@forecast5analytics.com::6feac655-1c1b-4b93-a8f7-6db55340df70" providerId="AD" clId="Web-{EF38FCBF-F4AC-F692-7418-0C381B7FCCCA}" dt="2021-01-04T15:59:01.079" v="57" actId="1076"/>
          <ac:spMkLst>
            <pc:docMk/>
            <pc:sldMk cId="928223175" sldId="304"/>
            <ac:spMk id="3" creationId="{004A27D2-3286-49EE-8921-D9A2FDD11AF4}"/>
          </ac:spMkLst>
        </pc:spChg>
        <pc:picChg chg="add mod">
          <ac:chgData name="Jeff Carew" userId="S::jcarew@forecast5analytics.com::6feac655-1c1b-4b93-a8f7-6db55340df70" providerId="AD" clId="Web-{EF38FCBF-F4AC-F692-7418-0C381B7FCCCA}" dt="2021-01-04T15:59:52.360" v="59" actId="1076"/>
          <ac:picMkLst>
            <pc:docMk/>
            <pc:sldMk cId="928223175" sldId="304"/>
            <ac:picMk id="5" creationId="{E26460EB-73A7-48A5-8828-F2962EE21CE4}"/>
          </ac:picMkLst>
        </pc:picChg>
      </pc:sldChg>
    </pc:docChg>
  </pc:docChgLst>
  <pc:docChgLst>
    <pc:chgData name="Jeff Carew" userId="S::jcarew@forecast5analytics.com::6feac655-1c1b-4b93-a8f7-6db55340df70" providerId="AD" clId="Web-{37D4B902-59D2-6850-A5EB-9F7C0B06611A}"/>
    <pc:docChg chg="addSld delSld modSld sldOrd addMainMaster modMainMaster">
      <pc:chgData name="Jeff Carew" userId="S::jcarew@forecast5analytics.com::6feac655-1c1b-4b93-a8f7-6db55340df70" providerId="AD" clId="Web-{37D4B902-59D2-6850-A5EB-9F7C0B06611A}" dt="2021-01-11T02:13:51.578" v="800"/>
      <pc:docMkLst>
        <pc:docMk/>
      </pc:docMkLst>
      <pc:sldChg chg="delSp">
        <pc:chgData name="Jeff Carew" userId="S::jcarew@forecast5analytics.com::6feac655-1c1b-4b93-a8f7-6db55340df70" providerId="AD" clId="Web-{37D4B902-59D2-6850-A5EB-9F7C0B06611A}" dt="2021-01-10T20:10:18.183" v="123"/>
        <pc:sldMkLst>
          <pc:docMk/>
          <pc:sldMk cId="1882627337" sldId="3045"/>
        </pc:sldMkLst>
        <pc:picChg chg="del">
          <ac:chgData name="Jeff Carew" userId="S::jcarew@forecast5analytics.com::6feac655-1c1b-4b93-a8f7-6db55340df70" providerId="AD" clId="Web-{37D4B902-59D2-6850-A5EB-9F7C0B06611A}" dt="2021-01-10T20:10:18.183" v="123"/>
          <ac:picMkLst>
            <pc:docMk/>
            <pc:sldMk cId="1882627337" sldId="3045"/>
            <ac:picMk id="9" creationId="{7CD50B23-BC5F-451A-9104-4AA95AA8E0B2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0T20:10:16.055" v="122"/>
          <ac:picMkLst>
            <pc:docMk/>
            <pc:sldMk cId="1882627337" sldId="3045"/>
            <ac:picMk id="11" creationId="{EBC40DB5-BD9F-4B39-9904-CB905D47ED08}"/>
          </ac:picMkLst>
        </pc:picChg>
      </pc:sldChg>
      <pc:sldChg chg="delSp">
        <pc:chgData name="Jeff Carew" userId="S::jcarew@forecast5analytics.com::6feac655-1c1b-4b93-a8f7-6db55340df70" providerId="AD" clId="Web-{37D4B902-59D2-6850-A5EB-9F7C0B06611A}" dt="2021-01-10T20:10:28.292" v="127"/>
        <pc:sldMkLst>
          <pc:docMk/>
          <pc:sldMk cId="517400391" sldId="3051"/>
        </pc:sldMkLst>
        <pc:picChg chg="del">
          <ac:chgData name="Jeff Carew" userId="S::jcarew@forecast5analytics.com::6feac655-1c1b-4b93-a8f7-6db55340df70" providerId="AD" clId="Web-{37D4B902-59D2-6850-A5EB-9F7C0B06611A}" dt="2021-01-10T20:10:28.292" v="127"/>
          <ac:picMkLst>
            <pc:docMk/>
            <pc:sldMk cId="517400391" sldId="3051"/>
            <ac:picMk id="9" creationId="{9019E11B-E9A5-48E4-8156-C676BC29A670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0T20:10:26.448" v="126"/>
          <ac:picMkLst>
            <pc:docMk/>
            <pc:sldMk cId="517400391" sldId="3051"/>
            <ac:picMk id="10" creationId="{8CF39D9C-4221-4B59-9373-A9A6D30737C6}"/>
          </ac:picMkLst>
        </pc:picChg>
      </pc:sldChg>
      <pc:sldChg chg="modSp ord">
        <pc:chgData name="Jeff Carew" userId="S::jcarew@forecast5analytics.com::6feac655-1c1b-4b93-a8f7-6db55340df70" providerId="AD" clId="Web-{37D4B902-59D2-6850-A5EB-9F7C0B06611A}" dt="2021-01-10T20:49:49.436" v="235" actId="20577"/>
        <pc:sldMkLst>
          <pc:docMk/>
          <pc:sldMk cId="445143666" sldId="3241"/>
        </pc:sldMkLst>
        <pc:spChg chg="mod">
          <ac:chgData name="Jeff Carew" userId="S::jcarew@forecast5analytics.com::6feac655-1c1b-4b93-a8f7-6db55340df70" providerId="AD" clId="Web-{37D4B902-59D2-6850-A5EB-9F7C0B06611A}" dt="2021-01-10T20:49:49.436" v="235" actId="20577"/>
          <ac:spMkLst>
            <pc:docMk/>
            <pc:sldMk cId="445143666" sldId="3241"/>
            <ac:spMk id="13" creationId="{9E504680-B433-401F-AA93-1B3B8D015743}"/>
          </ac:spMkLst>
        </pc:spChg>
      </pc:sldChg>
      <pc:sldChg chg="del">
        <pc:chgData name="Jeff Carew" userId="S::jcarew@forecast5analytics.com::6feac655-1c1b-4b93-a8f7-6db55340df70" providerId="AD" clId="Web-{37D4B902-59D2-6850-A5EB-9F7C0B06611A}" dt="2021-01-10T20:00:46.633" v="39"/>
        <pc:sldMkLst>
          <pc:docMk/>
          <pc:sldMk cId="3644881405" sldId="3260"/>
        </pc:sldMkLst>
      </pc:sldChg>
      <pc:sldChg chg="addSp delSp modSp">
        <pc:chgData name="Jeff Carew" userId="S::jcarew@forecast5analytics.com::6feac655-1c1b-4b93-a8f7-6db55340df70" providerId="AD" clId="Web-{37D4B902-59D2-6850-A5EB-9F7C0B06611A}" dt="2021-01-11T01:53:29.293" v="452" actId="1076"/>
        <pc:sldMkLst>
          <pc:docMk/>
          <pc:sldMk cId="2783649664" sldId="3267"/>
        </pc:sldMkLst>
        <pc:spChg chg="mod">
          <ac:chgData name="Jeff Carew" userId="S::jcarew@forecast5analytics.com::6feac655-1c1b-4b93-a8f7-6db55340df70" providerId="AD" clId="Web-{37D4B902-59D2-6850-A5EB-9F7C0B06611A}" dt="2021-01-10T20:05:02.913" v="93" actId="20577"/>
          <ac:spMkLst>
            <pc:docMk/>
            <pc:sldMk cId="2783649664" sldId="3267"/>
            <ac:spMk id="6" creationId="{D8DC60EE-03C6-4011-82B1-2509151B766B}"/>
          </ac:spMkLst>
        </pc:spChg>
        <pc:spChg chg="del">
          <ac:chgData name="Jeff Carew" userId="S::jcarew@forecast5analytics.com::6feac655-1c1b-4b93-a8f7-6db55340df70" providerId="AD" clId="Web-{37D4B902-59D2-6850-A5EB-9F7C0B06611A}" dt="2021-01-11T01:44:49.293" v="427"/>
          <ac:spMkLst>
            <pc:docMk/>
            <pc:sldMk cId="2783649664" sldId="3267"/>
            <ac:spMk id="12" creationId="{492E47EA-EFFB-449B-8A5E-FC4B881C3848}"/>
          </ac:spMkLst>
        </pc:spChg>
        <pc:spChg chg="mod">
          <ac:chgData name="Jeff Carew" userId="S::jcarew@forecast5analytics.com::6feac655-1c1b-4b93-a8f7-6db55340df70" providerId="AD" clId="Web-{37D4B902-59D2-6850-A5EB-9F7C0B06611A}" dt="2021-01-10T20:05:11.303" v="114" actId="20577"/>
          <ac:spMkLst>
            <pc:docMk/>
            <pc:sldMk cId="2783649664" sldId="3267"/>
            <ac:spMk id="21" creationId="{14AA14E9-D8CD-A942-87C9-CDBE2545A5F1}"/>
          </ac:spMkLst>
        </pc:spChg>
        <pc:picChg chg="add del mod">
          <ac:chgData name="Jeff Carew" userId="S::jcarew@forecast5analytics.com::6feac655-1c1b-4b93-a8f7-6db55340df70" providerId="AD" clId="Web-{37D4B902-59D2-6850-A5EB-9F7C0B06611A}" dt="2021-01-11T01:52:27.246" v="445"/>
          <ac:picMkLst>
            <pc:docMk/>
            <pc:sldMk cId="2783649664" sldId="3267"/>
            <ac:picMk id="2" creationId="{EEE95D54-1607-468E-9533-5E84F4386D27}"/>
          </ac:picMkLst>
        </pc:picChg>
        <pc:picChg chg="add mod">
          <ac:chgData name="Jeff Carew" userId="S::jcarew@forecast5analytics.com::6feac655-1c1b-4b93-a8f7-6db55340df70" providerId="AD" clId="Web-{37D4B902-59D2-6850-A5EB-9F7C0B06611A}" dt="2021-01-11T01:53:29.293" v="452" actId="1076"/>
          <ac:picMkLst>
            <pc:docMk/>
            <pc:sldMk cId="2783649664" sldId="3267"/>
            <ac:picMk id="3" creationId="{0D1EC593-1D39-4815-92DC-E086E06D5419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1T01:44:46.293" v="426"/>
          <ac:picMkLst>
            <pc:docMk/>
            <pc:sldMk cId="2783649664" sldId="3267"/>
            <ac:picMk id="11" creationId="{2F0A4EF3-C8A8-45CB-A447-A7B5CB4155BC}"/>
          </ac:picMkLst>
        </pc:picChg>
      </pc:sldChg>
      <pc:sldChg chg="addSp delSp modSp">
        <pc:chgData name="Jeff Carew" userId="S::jcarew@forecast5analytics.com::6feac655-1c1b-4b93-a8f7-6db55340df70" providerId="AD" clId="Web-{37D4B902-59D2-6850-A5EB-9F7C0B06611A}" dt="2021-01-11T01:52:31.918" v="447" actId="1076"/>
        <pc:sldMkLst>
          <pc:docMk/>
          <pc:sldMk cId="2509489047" sldId="3268"/>
        </pc:sldMkLst>
        <pc:spChg chg="del">
          <ac:chgData name="Jeff Carew" userId="S::jcarew@forecast5analytics.com::6feac655-1c1b-4b93-a8f7-6db55340df70" providerId="AD" clId="Web-{37D4B902-59D2-6850-A5EB-9F7C0B06611A}" dt="2021-01-11T01:44:40.325" v="425"/>
          <ac:spMkLst>
            <pc:docMk/>
            <pc:sldMk cId="2509489047" sldId="3268"/>
            <ac:spMk id="11" creationId="{68F77AA4-2CAF-4953-9A7F-CEB7895C8599}"/>
          </ac:spMkLst>
        </pc:spChg>
        <pc:picChg chg="add mod">
          <ac:chgData name="Jeff Carew" userId="S::jcarew@forecast5analytics.com::6feac655-1c1b-4b93-a8f7-6db55340df70" providerId="AD" clId="Web-{37D4B902-59D2-6850-A5EB-9F7C0B06611A}" dt="2021-01-11T01:52:31.918" v="447" actId="1076"/>
          <ac:picMkLst>
            <pc:docMk/>
            <pc:sldMk cId="2509489047" sldId="3268"/>
            <ac:picMk id="2" creationId="{2F56AC68-A081-433D-9FD8-67B23B648E20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1T01:44:36.075" v="424"/>
          <ac:picMkLst>
            <pc:docMk/>
            <pc:sldMk cId="2509489047" sldId="3268"/>
            <ac:picMk id="10" creationId="{5B0F188E-3C63-4C74-BE1E-FA09493DEF5C}"/>
          </ac:picMkLst>
        </pc:picChg>
      </pc:sldChg>
      <pc:sldChg chg="del">
        <pc:chgData name="Jeff Carew" userId="S::jcarew@forecast5analytics.com::6feac655-1c1b-4b93-a8f7-6db55340df70" providerId="AD" clId="Web-{37D4B902-59D2-6850-A5EB-9F7C0B06611A}" dt="2021-01-10T20:09:31.242" v="117"/>
        <pc:sldMkLst>
          <pc:docMk/>
          <pc:sldMk cId="1083824372" sldId="3270"/>
        </pc:sldMkLst>
      </pc:sldChg>
      <pc:sldChg chg="del">
        <pc:chgData name="Jeff Carew" userId="S::jcarew@forecast5analytics.com::6feac655-1c1b-4b93-a8f7-6db55340df70" providerId="AD" clId="Web-{37D4B902-59D2-6850-A5EB-9F7C0B06611A}" dt="2021-01-10T20:09:35.102" v="118"/>
        <pc:sldMkLst>
          <pc:docMk/>
          <pc:sldMk cId="2711428863" sldId="3271"/>
        </pc:sldMkLst>
      </pc:sldChg>
      <pc:sldChg chg="del">
        <pc:chgData name="Jeff Carew" userId="S::jcarew@forecast5analytics.com::6feac655-1c1b-4b93-a8f7-6db55340df70" providerId="AD" clId="Web-{37D4B902-59D2-6850-A5EB-9F7C0B06611A}" dt="2021-01-10T20:09:45.977" v="121"/>
        <pc:sldMkLst>
          <pc:docMk/>
          <pc:sldMk cId="657193324" sldId="3272"/>
        </pc:sldMkLst>
      </pc:sldChg>
      <pc:sldChg chg="delSp">
        <pc:chgData name="Jeff Carew" userId="S::jcarew@forecast5analytics.com::6feac655-1c1b-4b93-a8f7-6db55340df70" providerId="AD" clId="Web-{37D4B902-59D2-6850-A5EB-9F7C0B06611A}" dt="2021-01-10T20:10:23.058" v="125"/>
        <pc:sldMkLst>
          <pc:docMk/>
          <pc:sldMk cId="4182824090" sldId="3276"/>
        </pc:sldMkLst>
        <pc:picChg chg="del">
          <ac:chgData name="Jeff Carew" userId="S::jcarew@forecast5analytics.com::6feac655-1c1b-4b93-a8f7-6db55340df70" providerId="AD" clId="Web-{37D4B902-59D2-6850-A5EB-9F7C0B06611A}" dt="2021-01-10T20:10:20.823" v="124"/>
          <ac:picMkLst>
            <pc:docMk/>
            <pc:sldMk cId="4182824090" sldId="3276"/>
            <ac:picMk id="8" creationId="{03AB672C-2927-43BB-ABDD-CD46EE077D5E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0T20:10:23.058" v="125"/>
          <ac:picMkLst>
            <pc:docMk/>
            <pc:sldMk cId="4182824090" sldId="3276"/>
            <ac:picMk id="10" creationId="{EC29A530-E37C-4F38-A50D-BA5B70753B41}"/>
          </ac:picMkLst>
        </pc:picChg>
      </pc:sldChg>
      <pc:sldChg chg="delSp">
        <pc:chgData name="Jeff Carew" userId="S::jcarew@forecast5analytics.com::6feac655-1c1b-4b93-a8f7-6db55340df70" providerId="AD" clId="Web-{37D4B902-59D2-6850-A5EB-9F7C0B06611A}" dt="2021-01-10T20:10:55.575" v="131"/>
        <pc:sldMkLst>
          <pc:docMk/>
          <pc:sldMk cId="105415115" sldId="3277"/>
        </pc:sldMkLst>
        <pc:picChg chg="del">
          <ac:chgData name="Jeff Carew" userId="S::jcarew@forecast5analytics.com::6feac655-1c1b-4b93-a8f7-6db55340df70" providerId="AD" clId="Web-{37D4B902-59D2-6850-A5EB-9F7C0B06611A}" dt="2021-01-10T20:10:55.575" v="131"/>
          <ac:picMkLst>
            <pc:docMk/>
            <pc:sldMk cId="105415115" sldId="3277"/>
            <ac:picMk id="8" creationId="{D81C89F7-9782-4B13-A13A-A80B13538086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0T20:10:53.325" v="130"/>
          <ac:picMkLst>
            <pc:docMk/>
            <pc:sldMk cId="105415115" sldId="3277"/>
            <ac:picMk id="10" creationId="{37A72E07-EC49-49CE-9809-0E71B631F22F}"/>
          </ac:picMkLst>
        </pc:picChg>
      </pc:sldChg>
      <pc:sldChg chg="delSp ord">
        <pc:chgData name="Jeff Carew" userId="S::jcarew@forecast5analytics.com::6feac655-1c1b-4b93-a8f7-6db55340df70" providerId="AD" clId="Web-{37D4B902-59D2-6850-A5EB-9F7C0B06611A}" dt="2021-01-11T01:30:56.651" v="305"/>
        <pc:sldMkLst>
          <pc:docMk/>
          <pc:sldMk cId="1929525848" sldId="3279"/>
        </pc:sldMkLst>
        <pc:picChg chg="del">
          <ac:chgData name="Jeff Carew" userId="S::jcarew@forecast5analytics.com::6feac655-1c1b-4b93-a8f7-6db55340df70" providerId="AD" clId="Web-{37D4B902-59D2-6850-A5EB-9F7C0B06611A}" dt="2021-01-11T01:29:57.495" v="301"/>
          <ac:picMkLst>
            <pc:docMk/>
            <pc:sldMk cId="1929525848" sldId="3279"/>
            <ac:picMk id="8" creationId="{4A037096-D3C9-4B62-B401-89DF5BEEE9E0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1T01:30:00.214" v="302"/>
          <ac:picMkLst>
            <pc:docMk/>
            <pc:sldMk cId="1929525848" sldId="3279"/>
            <ac:picMk id="9" creationId="{1CB9CF44-CD9B-4459-8388-E645422BA1A0}"/>
          </ac:picMkLst>
        </pc:picChg>
      </pc:sldChg>
      <pc:sldChg chg="delSp">
        <pc:chgData name="Jeff Carew" userId="S::jcarew@forecast5analytics.com::6feac655-1c1b-4b93-a8f7-6db55340df70" providerId="AD" clId="Web-{37D4B902-59D2-6850-A5EB-9F7C0B06611A}" dt="2021-01-10T20:11:06.294" v="133"/>
        <pc:sldMkLst>
          <pc:docMk/>
          <pc:sldMk cId="285954971" sldId="3280"/>
        </pc:sldMkLst>
        <pc:picChg chg="del">
          <ac:chgData name="Jeff Carew" userId="S::jcarew@forecast5analytics.com::6feac655-1c1b-4b93-a8f7-6db55340df70" providerId="AD" clId="Web-{37D4B902-59D2-6850-A5EB-9F7C0B06611A}" dt="2021-01-10T20:11:03.262" v="132"/>
          <ac:picMkLst>
            <pc:docMk/>
            <pc:sldMk cId="285954971" sldId="3280"/>
            <ac:picMk id="7" creationId="{B14846F8-3E89-41B3-987D-C1E16C11B022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0T20:11:06.294" v="133"/>
          <ac:picMkLst>
            <pc:docMk/>
            <pc:sldMk cId="285954971" sldId="3280"/>
            <ac:picMk id="9" creationId="{47B2C9B8-36FA-46FE-A728-FC5CB228B22E}"/>
          </ac:picMkLst>
        </pc:picChg>
      </pc:sldChg>
      <pc:sldChg chg="del">
        <pc:chgData name="Jeff Carew" userId="S::jcarew@forecast5analytics.com::6feac655-1c1b-4b93-a8f7-6db55340df70" providerId="AD" clId="Web-{37D4B902-59D2-6850-A5EB-9F7C0B06611A}" dt="2021-01-10T20:09:39.148" v="119"/>
        <pc:sldMkLst>
          <pc:docMk/>
          <pc:sldMk cId="195439375" sldId="3282"/>
        </pc:sldMkLst>
      </pc:sldChg>
      <pc:sldChg chg="del">
        <pc:chgData name="Jeff Carew" userId="S::jcarew@forecast5analytics.com::6feac655-1c1b-4b93-a8f7-6db55340df70" providerId="AD" clId="Web-{37D4B902-59D2-6850-A5EB-9F7C0B06611A}" dt="2021-01-10T20:09:41.961" v="120"/>
        <pc:sldMkLst>
          <pc:docMk/>
          <pc:sldMk cId="939410329" sldId="3284"/>
        </pc:sldMkLst>
      </pc:sldChg>
      <pc:sldChg chg="delSp">
        <pc:chgData name="Jeff Carew" userId="S::jcarew@forecast5analytics.com::6feac655-1c1b-4b93-a8f7-6db55340df70" providerId="AD" clId="Web-{37D4B902-59D2-6850-A5EB-9F7C0B06611A}" dt="2021-01-10T20:10:33.792" v="129"/>
        <pc:sldMkLst>
          <pc:docMk/>
          <pc:sldMk cId="1295543578" sldId="3287"/>
        </pc:sldMkLst>
        <pc:picChg chg="del">
          <ac:chgData name="Jeff Carew" userId="S::jcarew@forecast5analytics.com::6feac655-1c1b-4b93-a8f7-6db55340df70" providerId="AD" clId="Web-{37D4B902-59D2-6850-A5EB-9F7C0B06611A}" dt="2021-01-10T20:10:33.792" v="129"/>
          <ac:picMkLst>
            <pc:docMk/>
            <pc:sldMk cId="1295543578" sldId="3287"/>
            <ac:picMk id="8" creationId="{E974DECD-AD55-4E19-9EE9-729F3E6BE273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0T20:10:31.042" v="128"/>
          <ac:picMkLst>
            <pc:docMk/>
            <pc:sldMk cId="1295543578" sldId="3287"/>
            <ac:picMk id="10" creationId="{0107E241-0224-4962-93CD-027997074137}"/>
          </ac:picMkLst>
        </pc:picChg>
      </pc:sldChg>
      <pc:sldChg chg="del">
        <pc:chgData name="Jeff Carew" userId="S::jcarew@forecast5analytics.com::6feac655-1c1b-4b93-a8f7-6db55340df70" providerId="AD" clId="Web-{37D4B902-59D2-6850-A5EB-9F7C0B06611A}" dt="2021-01-11T01:31:21.573" v="306"/>
        <pc:sldMkLst>
          <pc:docMk/>
          <pc:sldMk cId="3741495496" sldId="3289"/>
        </pc:sldMkLst>
      </pc:sldChg>
      <pc:sldChg chg="del">
        <pc:chgData name="Jeff Carew" userId="S::jcarew@forecast5analytics.com::6feac655-1c1b-4b93-a8f7-6db55340df70" providerId="AD" clId="Web-{37D4B902-59D2-6850-A5EB-9F7C0B06611A}" dt="2021-01-11T01:30:36.292" v="304"/>
        <pc:sldMkLst>
          <pc:docMk/>
          <pc:sldMk cId="4255570433" sldId="3304"/>
        </pc:sldMkLst>
      </pc:sldChg>
      <pc:sldChg chg="addSp delSp modSp ord">
        <pc:chgData name="Jeff Carew" userId="S::jcarew@forecast5analytics.com::6feac655-1c1b-4b93-a8f7-6db55340df70" providerId="AD" clId="Web-{37D4B902-59D2-6850-A5EB-9F7C0B06611A}" dt="2021-01-11T01:47:26.090" v="432" actId="20577"/>
        <pc:sldMkLst>
          <pc:docMk/>
          <pc:sldMk cId="688847203" sldId="3305"/>
        </pc:sldMkLst>
        <pc:spChg chg="add mod">
          <ac:chgData name="Jeff Carew" userId="S::jcarew@forecast5analytics.com::6feac655-1c1b-4b93-a8f7-6db55340df70" providerId="AD" clId="Web-{37D4B902-59D2-6850-A5EB-9F7C0B06611A}" dt="2021-01-11T01:47:26.090" v="432" actId="20577"/>
          <ac:spMkLst>
            <pc:docMk/>
            <pc:sldMk cId="688847203" sldId="3305"/>
            <ac:spMk id="4" creationId="{AE26644E-FD3F-434A-8A01-080D40AD429E}"/>
          </ac:spMkLst>
        </pc:spChg>
        <pc:picChg chg="add mod">
          <ac:chgData name="Jeff Carew" userId="S::jcarew@forecast5analytics.com::6feac655-1c1b-4b93-a8f7-6db55340df70" providerId="AD" clId="Web-{37D4B902-59D2-6850-A5EB-9F7C0B06611A}" dt="2021-01-11T01:43:32.559" v="423" actId="1076"/>
          <ac:picMkLst>
            <pc:docMk/>
            <pc:sldMk cId="688847203" sldId="3305"/>
            <ac:picMk id="2" creationId="{E6F9ACFD-195C-4E62-A851-C255FEBD0434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1T01:43:09.934" v="419"/>
          <ac:picMkLst>
            <pc:docMk/>
            <pc:sldMk cId="688847203" sldId="3305"/>
            <ac:picMk id="3" creationId="{1ADF71D4-C4FB-4CE7-81DD-3C1B4FE71897}"/>
          </ac:picMkLst>
        </pc:picChg>
      </pc:sldChg>
      <pc:sldChg chg="addSp delSp modSp ord">
        <pc:chgData name="Jeff Carew" userId="S::jcarew@forecast5analytics.com::6feac655-1c1b-4b93-a8f7-6db55340df70" providerId="AD" clId="Web-{37D4B902-59D2-6850-A5EB-9F7C0B06611A}" dt="2021-01-11T01:48:58.715" v="441" actId="1076"/>
        <pc:sldMkLst>
          <pc:docMk/>
          <pc:sldMk cId="2444785175" sldId="3306"/>
        </pc:sldMkLst>
        <pc:spChg chg="add mod">
          <ac:chgData name="Jeff Carew" userId="S::jcarew@forecast5analytics.com::6feac655-1c1b-4b93-a8f7-6db55340df70" providerId="AD" clId="Web-{37D4B902-59D2-6850-A5EB-9F7C0B06611A}" dt="2021-01-11T01:48:58.715" v="441" actId="1076"/>
          <ac:spMkLst>
            <pc:docMk/>
            <pc:sldMk cId="2444785175" sldId="3306"/>
            <ac:spMk id="4" creationId="{1BC92B40-BA4E-456E-86BB-A676225EE10B}"/>
          </ac:spMkLst>
        </pc:spChg>
        <pc:picChg chg="add mod">
          <ac:chgData name="Jeff Carew" userId="S::jcarew@forecast5analytics.com::6feac655-1c1b-4b93-a8f7-6db55340df70" providerId="AD" clId="Web-{37D4B902-59D2-6850-A5EB-9F7C0B06611A}" dt="2021-01-11T01:40:40.215" v="418" actId="1076"/>
          <ac:picMkLst>
            <pc:docMk/>
            <pc:sldMk cId="2444785175" sldId="3306"/>
            <ac:picMk id="2" creationId="{8B3A899E-2DD4-4801-821A-D454AF97E0F0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1T01:38:44.637" v="414"/>
          <ac:picMkLst>
            <pc:docMk/>
            <pc:sldMk cId="2444785175" sldId="3306"/>
            <ac:picMk id="3" creationId="{1ADF71D4-C4FB-4CE7-81DD-3C1B4FE71897}"/>
          </ac:picMkLst>
        </pc:picChg>
      </pc:sldChg>
      <pc:sldChg chg="delSp del ord">
        <pc:chgData name="Jeff Carew" userId="S::jcarew@forecast5analytics.com::6feac655-1c1b-4b93-a8f7-6db55340df70" providerId="AD" clId="Web-{37D4B902-59D2-6850-A5EB-9F7C0B06611A}" dt="2021-01-11T02:13:51.578" v="800"/>
        <pc:sldMkLst>
          <pc:docMk/>
          <pc:sldMk cId="1660407874" sldId="3308"/>
        </pc:sldMkLst>
        <pc:spChg chg="del">
          <ac:chgData name="Jeff Carew" userId="S::jcarew@forecast5analytics.com::6feac655-1c1b-4b93-a8f7-6db55340df70" providerId="AD" clId="Web-{37D4B902-59D2-6850-A5EB-9F7C0B06611A}" dt="2021-01-11T02:13:44.498" v="798"/>
          <ac:spMkLst>
            <pc:docMk/>
            <pc:sldMk cId="1660407874" sldId="3308"/>
            <ac:spMk id="2" creationId="{43E54D85-0ED7-9449-9C2F-1FE96381A074}"/>
          </ac:spMkLst>
        </pc:spChg>
        <pc:picChg chg="del">
          <ac:chgData name="Jeff Carew" userId="S::jcarew@forecast5analytics.com::6feac655-1c1b-4b93-a8f7-6db55340df70" providerId="AD" clId="Web-{37D4B902-59D2-6850-A5EB-9F7C0B06611A}" dt="2021-01-11T02:13:46.375" v="799"/>
          <ac:picMkLst>
            <pc:docMk/>
            <pc:sldMk cId="1660407874" sldId="3308"/>
            <ac:picMk id="4" creationId="{883B3D53-DE07-4A85-AA27-E85E0ED51018}"/>
          </ac:picMkLst>
        </pc:picChg>
      </pc:sldChg>
      <pc:sldChg chg="del">
        <pc:chgData name="Jeff Carew" userId="S::jcarew@forecast5analytics.com::6feac655-1c1b-4b93-a8f7-6db55340df70" providerId="AD" clId="Web-{37D4B902-59D2-6850-A5EB-9F7C0B06611A}" dt="2021-01-11T01:23:54.261" v="242"/>
        <pc:sldMkLst>
          <pc:docMk/>
          <pc:sldMk cId="557832812" sldId="3309"/>
        </pc:sldMkLst>
      </pc:sldChg>
      <pc:sldChg chg="del">
        <pc:chgData name="Jeff Carew" userId="S::jcarew@forecast5analytics.com::6feac655-1c1b-4b93-a8f7-6db55340df70" providerId="AD" clId="Web-{37D4B902-59D2-6850-A5EB-9F7C0B06611A}" dt="2021-01-11T01:30:07.792" v="303"/>
        <pc:sldMkLst>
          <pc:docMk/>
          <pc:sldMk cId="1609712727" sldId="3310"/>
        </pc:sldMkLst>
      </pc:sldChg>
      <pc:sldChg chg="del">
        <pc:chgData name="Jeff Carew" userId="S::jcarew@forecast5analytics.com::6feac655-1c1b-4b93-a8f7-6db55340df70" providerId="AD" clId="Web-{37D4B902-59D2-6850-A5EB-9F7C0B06611A}" dt="2021-01-10T20:48:16.922" v="191"/>
        <pc:sldMkLst>
          <pc:docMk/>
          <pc:sldMk cId="4102036641" sldId="3311"/>
        </pc:sldMkLst>
      </pc:sldChg>
      <pc:sldChg chg="modSp ord">
        <pc:chgData name="Jeff Carew" userId="S::jcarew@forecast5analytics.com::6feac655-1c1b-4b93-a8f7-6db55340df70" providerId="AD" clId="Web-{37D4B902-59D2-6850-A5EB-9F7C0B06611A}" dt="2021-01-11T01:55:45.231" v="456"/>
        <pc:sldMkLst>
          <pc:docMk/>
          <pc:sldMk cId="352607282" sldId="3312"/>
        </pc:sldMkLst>
        <pc:spChg chg="mod">
          <ac:chgData name="Jeff Carew" userId="S::jcarew@forecast5analytics.com::6feac655-1c1b-4b93-a8f7-6db55340df70" providerId="AD" clId="Web-{37D4B902-59D2-6850-A5EB-9F7C0B06611A}" dt="2021-01-11T01:38:30.747" v="413" actId="20577"/>
          <ac:spMkLst>
            <pc:docMk/>
            <pc:sldMk cId="352607282" sldId="3312"/>
            <ac:spMk id="4" creationId="{2DAA33BE-3C3F-47C1-8087-EC52462F35A6}"/>
          </ac:spMkLst>
        </pc:spChg>
      </pc:sldChg>
      <pc:sldChg chg="modSp ord">
        <pc:chgData name="Jeff Carew" userId="S::jcarew@forecast5analytics.com::6feac655-1c1b-4b93-a8f7-6db55340df70" providerId="AD" clId="Web-{37D4B902-59D2-6850-A5EB-9F7C0B06611A}" dt="2021-01-11T01:56:10.934" v="460" actId="1076"/>
        <pc:sldMkLst>
          <pc:docMk/>
          <pc:sldMk cId="1498016134" sldId="3313"/>
        </pc:sldMkLst>
        <pc:grpChg chg="mod">
          <ac:chgData name="Jeff Carew" userId="S::jcarew@forecast5analytics.com::6feac655-1c1b-4b93-a8f7-6db55340df70" providerId="AD" clId="Web-{37D4B902-59D2-6850-A5EB-9F7C0B06611A}" dt="2021-01-11T01:56:10.934" v="460" actId="1076"/>
          <ac:grpSpMkLst>
            <pc:docMk/>
            <pc:sldMk cId="1498016134" sldId="3313"/>
            <ac:grpSpMk id="14" creationId="{0A086E90-8732-46FC-BB94-0FAC7CE448A8}"/>
          </ac:grpSpMkLst>
        </pc:grpChg>
      </pc:sldChg>
      <pc:sldChg chg="ord">
        <pc:chgData name="Jeff Carew" userId="S::jcarew@forecast5analytics.com::6feac655-1c1b-4b93-a8f7-6db55340df70" providerId="AD" clId="Web-{37D4B902-59D2-6850-A5EB-9F7C0B06611A}" dt="2021-01-11T01:26:29.448" v="252"/>
        <pc:sldMkLst>
          <pc:docMk/>
          <pc:sldMk cId="751337249" sldId="3314"/>
        </pc:sldMkLst>
      </pc:sldChg>
      <pc:sldChg chg="ord">
        <pc:chgData name="Jeff Carew" userId="S::jcarew@forecast5analytics.com::6feac655-1c1b-4b93-a8f7-6db55340df70" providerId="AD" clId="Web-{37D4B902-59D2-6850-A5EB-9F7C0B06611A}" dt="2021-01-11T01:26:29.448" v="253"/>
        <pc:sldMkLst>
          <pc:docMk/>
          <pc:sldMk cId="4007842494" sldId="3315"/>
        </pc:sldMkLst>
      </pc:sldChg>
      <pc:sldChg chg="ord">
        <pc:chgData name="Jeff Carew" userId="S::jcarew@forecast5analytics.com::6feac655-1c1b-4b93-a8f7-6db55340df70" providerId="AD" clId="Web-{37D4B902-59D2-6850-A5EB-9F7C0B06611A}" dt="2021-01-11T01:26:29.448" v="254"/>
        <pc:sldMkLst>
          <pc:docMk/>
          <pc:sldMk cId="1330404611" sldId="3316"/>
        </pc:sldMkLst>
      </pc:sldChg>
      <pc:sldChg chg="ord">
        <pc:chgData name="Jeff Carew" userId="S::jcarew@forecast5analytics.com::6feac655-1c1b-4b93-a8f7-6db55340df70" providerId="AD" clId="Web-{37D4B902-59D2-6850-A5EB-9F7C0B06611A}" dt="2021-01-11T01:26:29.448" v="255"/>
        <pc:sldMkLst>
          <pc:docMk/>
          <pc:sldMk cId="3908280666" sldId="3317"/>
        </pc:sldMkLst>
      </pc:sldChg>
      <pc:sldChg chg="modSp ord">
        <pc:chgData name="Jeff Carew" userId="S::jcarew@forecast5analytics.com::6feac655-1c1b-4b93-a8f7-6db55340df70" providerId="AD" clId="Web-{37D4B902-59D2-6850-A5EB-9F7C0B06611A}" dt="2021-01-11T01:26:29.448" v="256"/>
        <pc:sldMkLst>
          <pc:docMk/>
          <pc:sldMk cId="2037277049" sldId="3318"/>
        </pc:sldMkLst>
        <pc:spChg chg="mod">
          <ac:chgData name="Jeff Carew" userId="S::jcarew@forecast5analytics.com::6feac655-1c1b-4b93-a8f7-6db55340df70" providerId="AD" clId="Web-{37D4B902-59D2-6850-A5EB-9F7C0B06611A}" dt="2021-01-10T20:14:04.027" v="171" actId="20577"/>
          <ac:spMkLst>
            <pc:docMk/>
            <pc:sldMk cId="2037277049" sldId="3318"/>
            <ac:spMk id="2" creationId="{68CE5628-AF1A-4B78-B0DD-C96A5315DC22}"/>
          </ac:spMkLst>
        </pc:spChg>
        <pc:spChg chg="mod">
          <ac:chgData name="Jeff Carew" userId="S::jcarew@forecast5analytics.com::6feac655-1c1b-4b93-a8f7-6db55340df70" providerId="AD" clId="Web-{37D4B902-59D2-6850-A5EB-9F7C0B06611A}" dt="2021-01-10T20:14:19.793" v="176"/>
          <ac:spMkLst>
            <pc:docMk/>
            <pc:sldMk cId="2037277049" sldId="3318"/>
            <ac:spMk id="3" creationId="{B2AD8170-AB05-4D6D-B344-AFF0C3D72DAC}"/>
          </ac:spMkLst>
        </pc:spChg>
      </pc:sldChg>
      <pc:sldChg chg="delSp modSp ord">
        <pc:chgData name="Jeff Carew" userId="S::jcarew@forecast5analytics.com::6feac655-1c1b-4b93-a8f7-6db55340df70" providerId="AD" clId="Web-{37D4B902-59D2-6850-A5EB-9F7C0B06611A}" dt="2021-01-11T01:27:53.323" v="266"/>
        <pc:sldMkLst>
          <pc:docMk/>
          <pc:sldMk cId="1972207649" sldId="3319"/>
        </pc:sldMkLst>
        <pc:spChg chg="mod">
          <ac:chgData name="Jeff Carew" userId="S::jcarew@forecast5analytics.com::6feac655-1c1b-4b93-a8f7-6db55340df70" providerId="AD" clId="Web-{37D4B902-59D2-6850-A5EB-9F7C0B06611A}" dt="2021-01-10T20:12:02.621" v="135" actId="20577"/>
          <ac:spMkLst>
            <pc:docMk/>
            <pc:sldMk cId="1972207649" sldId="3319"/>
            <ac:spMk id="7" creationId="{2236A283-D542-4B97-A8E7-2C69EBEFDEA4}"/>
          </ac:spMkLst>
        </pc:spChg>
        <pc:spChg chg="del">
          <ac:chgData name="Jeff Carew" userId="S::jcarew@forecast5analytics.com::6feac655-1c1b-4b93-a8f7-6db55340df70" providerId="AD" clId="Web-{37D4B902-59D2-6850-A5EB-9F7C0B06611A}" dt="2021-01-10T20:12:07.778" v="137"/>
          <ac:spMkLst>
            <pc:docMk/>
            <pc:sldMk cId="1972207649" sldId="3319"/>
            <ac:spMk id="8" creationId="{2840897B-9F7F-49E9-B3C7-C8F783AD9A70}"/>
          </ac:spMkLst>
        </pc:spChg>
      </pc:sldChg>
      <pc:sldChg chg="del">
        <pc:chgData name="Jeff Carew" userId="S::jcarew@forecast5analytics.com::6feac655-1c1b-4b93-a8f7-6db55340df70" providerId="AD" clId="Web-{37D4B902-59D2-6850-A5EB-9F7C0B06611A}" dt="2021-01-10T20:48:07.672" v="190"/>
        <pc:sldMkLst>
          <pc:docMk/>
          <pc:sldMk cId="2741082939" sldId="3320"/>
        </pc:sldMkLst>
      </pc:sldChg>
      <pc:sldChg chg="modSp add ord">
        <pc:chgData name="Jeff Carew" userId="S::jcarew@forecast5analytics.com::6feac655-1c1b-4b93-a8f7-6db55340df70" providerId="AD" clId="Web-{37D4B902-59D2-6850-A5EB-9F7C0B06611A}" dt="2021-01-11T02:13:17.189" v="795" actId="20577"/>
        <pc:sldMkLst>
          <pc:docMk/>
          <pc:sldMk cId="4254943635" sldId="3321"/>
        </pc:sldMkLst>
        <pc:spChg chg="mod">
          <ac:chgData name="Jeff Carew" userId="S::jcarew@forecast5analytics.com::6feac655-1c1b-4b93-a8f7-6db55340df70" providerId="AD" clId="Web-{37D4B902-59D2-6850-A5EB-9F7C0B06611A}" dt="2021-01-11T02:13:17.189" v="795" actId="20577"/>
          <ac:spMkLst>
            <pc:docMk/>
            <pc:sldMk cId="4254943635" sldId="3321"/>
            <ac:spMk id="4" creationId="{A676FA84-4348-46F5-8C09-A2F1CC45AFBA}"/>
          </ac:spMkLst>
        </pc:spChg>
      </pc:sldChg>
      <pc:sldChg chg="addSp modSp add ord">
        <pc:chgData name="Jeff Carew" userId="S::jcarew@forecast5analytics.com::6feac655-1c1b-4b93-a8f7-6db55340df70" providerId="AD" clId="Web-{37D4B902-59D2-6850-A5EB-9F7C0B06611A}" dt="2021-01-11T02:12:55.642" v="780" actId="14100"/>
        <pc:sldMkLst>
          <pc:docMk/>
          <pc:sldMk cId="3532619240" sldId="3322"/>
        </pc:sldMkLst>
        <pc:spChg chg="add mod">
          <ac:chgData name="Jeff Carew" userId="S::jcarew@forecast5analytics.com::6feac655-1c1b-4b93-a8f7-6db55340df70" providerId="AD" clId="Web-{37D4B902-59D2-6850-A5EB-9F7C0B06611A}" dt="2021-01-11T02:12:55.642" v="780" actId="14100"/>
          <ac:spMkLst>
            <pc:docMk/>
            <pc:sldMk cId="3532619240" sldId="3322"/>
            <ac:spMk id="3" creationId="{4A4231E0-3287-4A06-B44B-BEDAC8981098}"/>
          </ac:spMkLst>
        </pc:spChg>
        <pc:spChg chg="mod">
          <ac:chgData name="Jeff Carew" userId="S::jcarew@forecast5analytics.com::6feac655-1c1b-4b93-a8f7-6db55340df70" providerId="AD" clId="Web-{37D4B902-59D2-6850-A5EB-9F7C0B06611A}" dt="2021-01-11T02:11:34.048" v="691" actId="20577"/>
          <ac:spMkLst>
            <pc:docMk/>
            <pc:sldMk cId="3532619240" sldId="3322"/>
            <ac:spMk id="4" creationId="{A676FA84-4348-46F5-8C09-A2F1CC45AFBA}"/>
          </ac:spMkLst>
        </pc:spChg>
        <pc:spChg chg="mod">
          <ac:chgData name="Jeff Carew" userId="S::jcarew@forecast5analytics.com::6feac655-1c1b-4b93-a8f7-6db55340df70" providerId="AD" clId="Web-{37D4B902-59D2-6850-A5EB-9F7C0B06611A}" dt="2021-01-11T02:11:47.564" v="695" actId="20577"/>
          <ac:spMkLst>
            <pc:docMk/>
            <pc:sldMk cId="3532619240" sldId="3322"/>
            <ac:spMk id="7" creationId="{437E7E50-BBE1-437F-82B4-E7633F32A82A}"/>
          </ac:spMkLst>
        </pc:spChg>
        <pc:picChg chg="mod">
          <ac:chgData name="Jeff Carew" userId="S::jcarew@forecast5analytics.com::6feac655-1c1b-4b93-a8f7-6db55340df70" providerId="AD" clId="Web-{37D4B902-59D2-6850-A5EB-9F7C0B06611A}" dt="2021-01-11T02:12:13.767" v="703" actId="1076"/>
          <ac:picMkLst>
            <pc:docMk/>
            <pc:sldMk cId="3532619240" sldId="3322"/>
            <ac:picMk id="2" creationId="{70621AF5-37E5-476A-98B4-7D381C251776}"/>
          </ac:picMkLst>
        </pc:picChg>
      </pc:sldChg>
      <pc:sldChg chg="modSp add ord">
        <pc:chgData name="Jeff Carew" userId="S::jcarew@forecast5analytics.com::6feac655-1c1b-4b93-a8f7-6db55340df70" providerId="AD" clId="Web-{37D4B902-59D2-6850-A5EB-9F7C0B06611A}" dt="2021-01-11T02:10:48.095" v="673" actId="20577"/>
        <pc:sldMkLst>
          <pc:docMk/>
          <pc:sldMk cId="1787687235" sldId="3323"/>
        </pc:sldMkLst>
        <pc:spChg chg="mod">
          <ac:chgData name="Jeff Carew" userId="S::jcarew@forecast5analytics.com::6feac655-1c1b-4b93-a8f7-6db55340df70" providerId="AD" clId="Web-{37D4B902-59D2-6850-A5EB-9F7C0B06611A}" dt="2021-01-11T02:10:48.095" v="673" actId="20577"/>
          <ac:spMkLst>
            <pc:docMk/>
            <pc:sldMk cId="1787687235" sldId="3323"/>
            <ac:spMk id="4" creationId="{A676FA84-4348-46F5-8C09-A2F1CC45AFBA}"/>
          </ac:spMkLst>
        </pc:spChg>
        <pc:spChg chg="mod">
          <ac:chgData name="Jeff Carew" userId="S::jcarew@forecast5analytics.com::6feac655-1c1b-4b93-a8f7-6db55340df70" providerId="AD" clId="Web-{37D4B902-59D2-6850-A5EB-9F7C0B06611A}" dt="2021-01-11T02:10:31.986" v="662" actId="1076"/>
          <ac:spMkLst>
            <pc:docMk/>
            <pc:sldMk cId="1787687235" sldId="3323"/>
            <ac:spMk id="5" creationId="{BA3887AA-5FE0-4414-B2DA-12821AEFCF49}"/>
          </ac:spMkLst>
        </pc:spChg>
      </pc:sldChg>
      <pc:sldChg chg="modSp add ord">
        <pc:chgData name="Jeff Carew" userId="S::jcarew@forecast5analytics.com::6feac655-1c1b-4b93-a8f7-6db55340df70" providerId="AD" clId="Web-{37D4B902-59D2-6850-A5EB-9F7C0B06611A}" dt="2021-01-11T02:08:00.408" v="539" actId="20577"/>
        <pc:sldMkLst>
          <pc:docMk/>
          <pc:sldMk cId="2545300147" sldId="3324"/>
        </pc:sldMkLst>
        <pc:spChg chg="mod">
          <ac:chgData name="Jeff Carew" userId="S::jcarew@forecast5analytics.com::6feac655-1c1b-4b93-a8f7-6db55340df70" providerId="AD" clId="Web-{37D4B902-59D2-6850-A5EB-9F7C0B06611A}" dt="2021-01-11T02:08:00.408" v="539" actId="20577"/>
          <ac:spMkLst>
            <pc:docMk/>
            <pc:sldMk cId="2545300147" sldId="3324"/>
            <ac:spMk id="4" creationId="{A676FA84-4348-46F5-8C09-A2F1CC45AFBA}"/>
          </ac:spMkLst>
        </pc:spChg>
      </pc:sldChg>
      <pc:sldChg chg="modSp add ord">
        <pc:chgData name="Jeff Carew" userId="S::jcarew@forecast5analytics.com::6feac655-1c1b-4b93-a8f7-6db55340df70" providerId="AD" clId="Web-{37D4B902-59D2-6850-A5EB-9F7C0B06611A}" dt="2021-01-11T01:28:19.714" v="269" actId="20577"/>
        <pc:sldMkLst>
          <pc:docMk/>
          <pc:sldMk cId="1771379536" sldId="3325"/>
        </pc:sldMkLst>
        <pc:spChg chg="mod">
          <ac:chgData name="Jeff Carew" userId="S::jcarew@forecast5analytics.com::6feac655-1c1b-4b93-a8f7-6db55340df70" providerId="AD" clId="Web-{37D4B902-59D2-6850-A5EB-9F7C0B06611A}" dt="2021-01-11T01:28:19.714" v="269" actId="20577"/>
          <ac:spMkLst>
            <pc:docMk/>
            <pc:sldMk cId="1771379536" sldId="3325"/>
            <ac:spMk id="6" creationId="{96A6C0F0-0E0E-4E24-B73E-9FCFD37E7D23}"/>
          </ac:spMkLst>
        </pc:spChg>
      </pc:sldChg>
      <pc:sldChg chg="addSp delSp modSp add mod replId setBg">
        <pc:chgData name="Jeff Carew" userId="S::jcarew@forecast5analytics.com::6feac655-1c1b-4b93-a8f7-6db55340df70" providerId="AD" clId="Web-{37D4B902-59D2-6850-A5EB-9F7C0B06611A}" dt="2021-01-10T20:55:00.590" v="240"/>
        <pc:sldMkLst>
          <pc:docMk/>
          <pc:sldMk cId="1315446074" sldId="3326"/>
        </pc:sldMkLst>
        <pc:picChg chg="del">
          <ac:chgData name="Jeff Carew" userId="S::jcarew@forecast5analytics.com::6feac655-1c1b-4b93-a8f7-6db55340df70" providerId="AD" clId="Web-{37D4B902-59D2-6850-A5EB-9F7C0B06611A}" dt="2021-01-10T20:54:44.918" v="238"/>
          <ac:picMkLst>
            <pc:docMk/>
            <pc:sldMk cId="1315446074" sldId="3326"/>
            <ac:picMk id="2" creationId="{BF37562D-B414-4EC5-9397-EDB736297633}"/>
          </ac:picMkLst>
        </pc:picChg>
        <pc:picChg chg="add mod">
          <ac:chgData name="Jeff Carew" userId="S::jcarew@forecast5analytics.com::6feac655-1c1b-4b93-a8f7-6db55340df70" providerId="AD" clId="Web-{37D4B902-59D2-6850-A5EB-9F7C0B06611A}" dt="2021-01-10T20:55:00.590" v="240"/>
          <ac:picMkLst>
            <pc:docMk/>
            <pc:sldMk cId="1315446074" sldId="3326"/>
            <ac:picMk id="3" creationId="{5C80AA0D-EC2F-4FA2-9D71-F38AECCF5852}"/>
          </ac:picMkLst>
        </pc:picChg>
      </pc:sldChg>
      <pc:sldChg chg="addSp delSp modSp add ord replId">
        <pc:chgData name="Jeff Carew" userId="S::jcarew@forecast5analytics.com::6feac655-1c1b-4b93-a8f7-6db55340df70" providerId="AD" clId="Web-{37D4B902-59D2-6850-A5EB-9F7C0B06611A}" dt="2021-01-11T01:26:29.448" v="257"/>
        <pc:sldMkLst>
          <pc:docMk/>
          <pc:sldMk cId="3630359605" sldId="3327"/>
        </pc:sldMkLst>
        <pc:spChg chg="mod">
          <ac:chgData name="Jeff Carew" userId="S::jcarew@forecast5analytics.com::6feac655-1c1b-4b93-a8f7-6db55340df70" providerId="AD" clId="Web-{37D4B902-59D2-6850-A5EB-9F7C0B06611A}" dt="2021-01-11T01:25:09.277" v="247" actId="20577"/>
          <ac:spMkLst>
            <pc:docMk/>
            <pc:sldMk cId="3630359605" sldId="3327"/>
            <ac:spMk id="6" creationId="{96A6C0F0-0E0E-4E24-B73E-9FCFD37E7D23}"/>
          </ac:spMkLst>
        </pc:spChg>
        <pc:picChg chg="del">
          <ac:chgData name="Jeff Carew" userId="S::jcarew@forecast5analytics.com::6feac655-1c1b-4b93-a8f7-6db55340df70" providerId="AD" clId="Web-{37D4B902-59D2-6850-A5EB-9F7C0B06611A}" dt="2021-01-11T01:24:33.902" v="244"/>
          <ac:picMkLst>
            <pc:docMk/>
            <pc:sldMk cId="3630359605" sldId="3327"/>
            <ac:picMk id="2" creationId="{DC0D3A5F-EC4A-4DDE-9E6B-F02925E8E365}"/>
          </ac:picMkLst>
        </pc:picChg>
        <pc:picChg chg="add mod">
          <ac:chgData name="Jeff Carew" userId="S::jcarew@forecast5analytics.com::6feac655-1c1b-4b93-a8f7-6db55340df70" providerId="AD" clId="Web-{37D4B902-59D2-6850-A5EB-9F7C0B06611A}" dt="2021-01-11T01:25:50.823" v="251" actId="1076"/>
          <ac:picMkLst>
            <pc:docMk/>
            <pc:sldMk cId="3630359605" sldId="3327"/>
            <ac:picMk id="3" creationId="{31C14E90-2E35-4F5E-8059-153D62593910}"/>
          </ac:picMkLst>
        </pc:picChg>
      </pc:sldChg>
      <pc:sldChg chg="addSp delSp modSp add replId">
        <pc:chgData name="Jeff Carew" userId="S::jcarew@forecast5analytics.com::6feac655-1c1b-4b93-a8f7-6db55340df70" providerId="AD" clId="Web-{37D4B902-59D2-6850-A5EB-9F7C0B06611A}" dt="2021-01-11T01:28:50.511" v="296" actId="1076"/>
        <pc:sldMkLst>
          <pc:docMk/>
          <pc:sldMk cId="3186616386" sldId="3328"/>
        </pc:sldMkLst>
        <pc:spChg chg="mod">
          <ac:chgData name="Jeff Carew" userId="S::jcarew@forecast5analytics.com::6feac655-1c1b-4b93-a8f7-6db55340df70" providerId="AD" clId="Web-{37D4B902-59D2-6850-A5EB-9F7C0B06611A}" dt="2021-01-11T01:28:28.792" v="291" actId="20577"/>
          <ac:spMkLst>
            <pc:docMk/>
            <pc:sldMk cId="3186616386" sldId="3328"/>
            <ac:spMk id="6" creationId="{96A6C0F0-0E0E-4E24-B73E-9FCFD37E7D23}"/>
          </ac:spMkLst>
        </pc:spChg>
        <pc:picChg chg="add mod">
          <ac:chgData name="Jeff Carew" userId="S::jcarew@forecast5analytics.com::6feac655-1c1b-4b93-a8f7-6db55340df70" providerId="AD" clId="Web-{37D4B902-59D2-6850-A5EB-9F7C0B06611A}" dt="2021-01-11T01:28:50.511" v="296" actId="1076"/>
          <ac:picMkLst>
            <pc:docMk/>
            <pc:sldMk cId="3186616386" sldId="3328"/>
            <ac:picMk id="2" creationId="{508E9F5B-20B4-420F-BDB7-6D630F083007}"/>
          </ac:picMkLst>
        </pc:picChg>
        <pc:picChg chg="del">
          <ac:chgData name="Jeff Carew" userId="S::jcarew@forecast5analytics.com::6feac655-1c1b-4b93-a8f7-6db55340df70" providerId="AD" clId="Web-{37D4B902-59D2-6850-A5EB-9F7C0B06611A}" dt="2021-01-11T01:28:30.683" v="294"/>
          <ac:picMkLst>
            <pc:docMk/>
            <pc:sldMk cId="3186616386" sldId="3328"/>
            <ac:picMk id="3" creationId="{31C14E90-2E35-4F5E-8059-153D62593910}"/>
          </ac:picMkLst>
        </pc:picChg>
      </pc:sldChg>
      <pc:sldChg chg="add">
        <pc:chgData name="Jeff Carew" userId="S::jcarew@forecast5analytics.com::6feac655-1c1b-4b93-a8f7-6db55340df70" providerId="AD" clId="Web-{37D4B902-59D2-6850-A5EB-9F7C0B06611A}" dt="2021-01-11T01:54:02.809" v="453"/>
        <pc:sldMkLst>
          <pc:docMk/>
          <pc:sldMk cId="2983213567" sldId="3329"/>
        </pc:sldMkLst>
      </pc:sldChg>
      <pc:sldChg chg="add">
        <pc:chgData name="Jeff Carew" userId="S::jcarew@forecast5analytics.com::6feac655-1c1b-4b93-a8f7-6db55340df70" providerId="AD" clId="Web-{37D4B902-59D2-6850-A5EB-9F7C0B06611A}" dt="2021-01-11T01:54:02.996" v="454"/>
        <pc:sldMkLst>
          <pc:docMk/>
          <pc:sldMk cId="1260631054" sldId="3330"/>
        </pc:sldMkLst>
      </pc:sldChg>
      <pc:sldChg chg="add">
        <pc:chgData name="Jeff Carew" userId="S::jcarew@forecast5analytics.com::6feac655-1c1b-4b93-a8f7-6db55340df70" providerId="AD" clId="Web-{37D4B902-59D2-6850-A5EB-9F7C0B06611A}" dt="2021-01-11T01:55:19.856" v="455"/>
        <pc:sldMkLst>
          <pc:docMk/>
          <pc:sldMk cId="40939528" sldId="3331"/>
        </pc:sldMkLst>
      </pc:sldChg>
      <pc:sldMasterChg chg="modSldLayout">
        <pc:chgData name="Jeff Carew" userId="S::jcarew@forecast5analytics.com::6feac655-1c1b-4b93-a8f7-6db55340df70" providerId="AD" clId="Web-{37D4B902-59D2-6850-A5EB-9F7C0B06611A}" dt="2021-01-11T01:55:19.856" v="455"/>
        <pc:sldMasterMkLst>
          <pc:docMk/>
          <pc:sldMasterMk cId="2326542086" sldId="2147483696"/>
        </pc:sldMasterMkLst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756416582" sldId="2147483998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973711980" sldId="2147483999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1418229211" sldId="2147484000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0" sldId="2147484001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0" sldId="2147484002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513180778" sldId="2147484005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1429003712" sldId="2147484006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2326542086" sldId="2147483696"/>
            <pc:sldLayoutMk cId="2641012159" sldId="2147484007"/>
          </pc:sldLayoutMkLst>
        </pc:sldLayoutChg>
      </pc:sldMasterChg>
      <pc:sldMasterChg chg="add addSldLayout">
        <pc:chgData name="Jeff Carew" userId="S::jcarew@forecast5analytics.com::6feac655-1c1b-4b93-a8f7-6db55340df70" providerId="AD" clId="Web-{37D4B902-59D2-6850-A5EB-9F7C0B06611A}" dt="2021-01-11T01:55:19.856" v="455"/>
        <pc:sldMasterMkLst>
          <pc:docMk/>
          <pc:sldMasterMk cId="3521963935" sldId="2147483709"/>
        </pc:sldMasterMkLst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2549796403" sldId="2147483708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2691147704" sldId="2147483710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1975272246" sldId="2147483711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3496636274" sldId="2147483712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2365506960" sldId="2147483713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4267980356" sldId="2147483714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3202805389" sldId="2147483715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706942736" sldId="2147483716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2992789271" sldId="2147483717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3944824632" sldId="2147483718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3672200892" sldId="2147483719"/>
          </pc:sldLayoutMkLst>
        </pc:sldLayoutChg>
        <pc:sldLayoutChg chg="ad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3521963935" sldId="2147483709"/>
            <pc:sldLayoutMk cId="3134776138" sldId="2147483720"/>
          </pc:sldLayoutMkLst>
        </pc:sldLayoutChg>
      </pc:sldMasterChg>
      <pc:sldMasterChg chg="modSldLayout">
        <pc:chgData name="Jeff Carew" userId="S::jcarew@forecast5analytics.com::6feac655-1c1b-4b93-a8f7-6db55340df70" providerId="AD" clId="Web-{37D4B902-59D2-6850-A5EB-9F7C0B06611A}" dt="2021-01-11T01:55:19.856" v="455"/>
        <pc:sldMasterMkLst>
          <pc:docMk/>
          <pc:sldMasterMk cId="0" sldId="2147483730"/>
        </pc:sldMasterMkLst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0" sldId="2147483730"/>
            <pc:sldLayoutMk cId="817254624" sldId="2147484003"/>
          </pc:sldLayoutMkLst>
        </pc:sldLayoutChg>
        <pc:sldLayoutChg chg="replId">
          <pc:chgData name="Jeff Carew" userId="S::jcarew@forecast5analytics.com::6feac655-1c1b-4b93-a8f7-6db55340df70" providerId="AD" clId="Web-{37D4B902-59D2-6850-A5EB-9F7C0B06611A}" dt="2021-01-11T01:55:19.856" v="455"/>
          <pc:sldLayoutMkLst>
            <pc:docMk/>
            <pc:sldMasterMk cId="0" sldId="2147483730"/>
            <pc:sldLayoutMk cId="1058263522" sldId="21474840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27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340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07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3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109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69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734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84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50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4a42d758c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64a42d758c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4a42d758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64a42d758c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64a42d758c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4a42d758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64a42d758c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64a42d758c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752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67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45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67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82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Cast Webinar Contact">
  <p:cSld name="5Cast Webinar Conta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/>
        </p:nvSpPr>
        <p:spPr>
          <a:xfrm>
            <a:off x="3694055" y="2739244"/>
            <a:ext cx="184731" cy="23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624379" y="541246"/>
            <a:ext cx="10043145" cy="134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9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FF8A582-4F38-463E-AC6C-AC20F8ADF6E6}"/>
              </a:ext>
            </a:extLst>
          </p:cNvPr>
          <p:cNvSpPr/>
          <p:nvPr userDrawn="1"/>
        </p:nvSpPr>
        <p:spPr>
          <a:xfrm>
            <a:off x="0" y="-12526"/>
            <a:ext cx="12187825" cy="6876789"/>
          </a:xfrm>
          <a:custGeom>
            <a:avLst/>
            <a:gdLst>
              <a:gd name="connsiteX0" fmla="*/ 0 w 12175299"/>
              <a:gd name="connsiteY0" fmla="*/ 0 h 6876789"/>
              <a:gd name="connsiteX1" fmla="*/ 12175299 w 12175299"/>
              <a:gd name="connsiteY1" fmla="*/ 0 h 6876789"/>
              <a:gd name="connsiteX2" fmla="*/ 6275540 w 12175299"/>
              <a:gd name="connsiteY2" fmla="*/ 6876789 h 6876789"/>
              <a:gd name="connsiteX3" fmla="*/ 12526 w 12175299"/>
              <a:gd name="connsiteY3" fmla="*/ 6876789 h 6876789"/>
              <a:gd name="connsiteX4" fmla="*/ 0 w 12175299"/>
              <a:gd name="connsiteY4" fmla="*/ 0 h 68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5299" h="6876789">
                <a:moveTo>
                  <a:pt x="0" y="0"/>
                </a:moveTo>
                <a:lnTo>
                  <a:pt x="12175299" y="0"/>
                </a:lnTo>
                <a:lnTo>
                  <a:pt x="6275540" y="6876789"/>
                </a:lnTo>
                <a:lnTo>
                  <a:pt x="12526" y="6876789"/>
                </a:lnTo>
                <a:cubicBezTo>
                  <a:pt x="8351" y="4584526"/>
                  <a:pt x="4175" y="2292263"/>
                  <a:pt x="0" y="0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, clock, food&#10;&#10;Description automatically generated">
            <a:extLst>
              <a:ext uri="{FF2B5EF4-FFF2-40B4-BE49-F238E27FC236}">
                <a16:creationId xmlns:a16="http://schemas.microsoft.com/office/drawing/2014/main" id="{BC14A2B8-2921-431B-9AF8-D225AE466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2501" y="5962266"/>
            <a:ext cx="2446346" cy="4691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Cast Webinar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12760-9375-5E49-9336-443FBB712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3" y="0"/>
            <a:ext cx="12184527" cy="6862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AC7C22-5733-C64C-9175-B482768049ED}"/>
              </a:ext>
            </a:extLst>
          </p:cNvPr>
          <p:cNvSpPr txBox="1"/>
          <p:nvPr userDrawn="1"/>
        </p:nvSpPr>
        <p:spPr>
          <a:xfrm>
            <a:off x="3694055" y="2739244"/>
            <a:ext cx="184731" cy="23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37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68F1A11-E9F6-0442-B260-76B52F9AA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379" y="541246"/>
            <a:ext cx="10043145" cy="134735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468"/>
              </a:lnSpc>
              <a:buFontTx/>
              <a:buNone/>
              <a:defRPr baseline="0">
                <a:solidFill>
                  <a:schemeClr val="bg1"/>
                </a:solidFill>
              </a:defRPr>
            </a:lvl1pPr>
            <a:lvl2pPr marL="431789" indent="0">
              <a:buFontTx/>
              <a:buNone/>
              <a:defRPr/>
            </a:lvl2pPr>
            <a:lvl3pPr marL="863576" indent="0">
              <a:buFontTx/>
              <a:buNone/>
              <a:defRPr/>
            </a:lvl3pPr>
            <a:lvl4pPr marL="1295365" indent="0">
              <a:buFontTx/>
              <a:buNone/>
              <a:defRPr/>
            </a:lvl4pPr>
            <a:lvl5pPr marL="1727153" indent="0">
              <a:buFontTx/>
              <a:buNone/>
              <a:defRPr/>
            </a:lvl5pPr>
          </a:lstStyle>
          <a:p>
            <a:pPr algn="l"/>
            <a:r>
              <a:rPr lang="en-US" sz="2812" baseline="0">
                <a:solidFill>
                  <a:schemeClr val="bg1"/>
                </a:solidFill>
                <a:latin typeface="Proxima Nova" panose="02000506030000020004" pitchFamily="2" charset="0"/>
              </a:rPr>
              <a:t>To learn more visit www.forecast5analytics.com</a:t>
            </a:r>
            <a:br>
              <a:rPr lang="en-US" sz="2812" baseline="0">
                <a:solidFill>
                  <a:schemeClr val="bg1"/>
                </a:solidFill>
                <a:latin typeface="Proxima Nova" panose="02000506030000020004" pitchFamily="2" charset="0"/>
              </a:rPr>
            </a:br>
            <a:r>
              <a:rPr lang="en-US" sz="2812" baseline="0">
                <a:solidFill>
                  <a:schemeClr val="bg1"/>
                </a:solidFill>
                <a:latin typeface="Proxima Nova" panose="02000506030000020004" pitchFamily="2" charset="0"/>
              </a:rPr>
              <a:t>Forecast5 Users, please contact your Analytics Advisor</a:t>
            </a:r>
          </a:p>
        </p:txBody>
      </p:sp>
    </p:spTree>
    <p:extLst>
      <p:ext uri="{BB962C8B-B14F-4D97-AF65-F5344CB8AC3E}">
        <p14:creationId xmlns:p14="http://schemas.microsoft.com/office/powerpoint/2010/main" val="81725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26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518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cast5 +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>
            <a:extLst>
              <a:ext uri="{FF2B5EF4-FFF2-40B4-BE49-F238E27FC236}">
                <a16:creationId xmlns:a16="http://schemas.microsoft.com/office/drawing/2014/main" id="{BBA711D6-5F03-FE49-91DE-A568AF40A336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CA89-6934-9742-85F1-252AE8BCA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4454" y="6367462"/>
            <a:ext cx="1473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recast5 + 5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>
            <a:extLst>
              <a:ext uri="{FF2B5EF4-FFF2-40B4-BE49-F238E27FC236}">
                <a16:creationId xmlns:a16="http://schemas.microsoft.com/office/drawing/2014/main" id="{BE334676-3D2D-F349-B99C-8ED467DEDAF1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440F7-C0FE-6748-B3C5-98CFFD282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365875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cast5 + 5C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4E4D03CA-63D9-4542-A37B-D91483B1675E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0B723-59D3-F84B-AD86-4417AB9BD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361864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99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B38E6CB8-B981-6A46-808E-D6242E53BC71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1700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5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>
            <a:extLst>
              <a:ext uri="{FF2B5EF4-FFF2-40B4-BE49-F238E27FC236}">
                <a16:creationId xmlns:a16="http://schemas.microsoft.com/office/drawing/2014/main" id="{956D5DB2-A7AD-EB4E-98A9-B6DE3EF17616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98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>
            <a:extLst>
              <a:ext uri="{FF2B5EF4-FFF2-40B4-BE49-F238E27FC236}">
                <a16:creationId xmlns:a16="http://schemas.microsoft.com/office/drawing/2014/main" id="{642A188E-164B-2549-90FA-9B6E89E5ADC6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9523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left full image no color" userDrawn="1">
  <p:cSld name="Square left full image no colo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>
            <a:extLst>
              <a:ext uri="{FF2B5EF4-FFF2-40B4-BE49-F238E27FC236}">
                <a16:creationId xmlns:a16="http://schemas.microsoft.com/office/drawing/2014/main" id="{D7EC935C-0C66-5E4F-AF7A-060CBBE4147F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16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5 Portal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B0EBD8-6B1E-6948-8760-577A0B6D2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210"/>
            <a:ext cx="12192000" cy="6866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AC7C22-5733-C64C-9175-B482768049ED}"/>
              </a:ext>
            </a:extLst>
          </p:cNvPr>
          <p:cNvSpPr txBox="1"/>
          <p:nvPr userDrawn="1"/>
        </p:nvSpPr>
        <p:spPr>
          <a:xfrm>
            <a:off x="3694055" y="2739244"/>
            <a:ext cx="184731" cy="23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37"/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F3540588-AD00-E14A-981F-D96B6F1CB841}"/>
              </a:ext>
            </a:extLst>
          </p:cNvPr>
          <p:cNvSpPr/>
          <p:nvPr userDrawn="1"/>
        </p:nvSpPr>
        <p:spPr>
          <a:xfrm>
            <a:off x="640524" y="5772704"/>
            <a:ext cx="2414302" cy="100673"/>
          </a:xfrm>
          <a:prstGeom prst="rect">
            <a:avLst/>
          </a:prstGeom>
          <a:noFill/>
          <a:ln>
            <a:noFill/>
          </a:ln>
        </p:spPr>
        <p:txBody>
          <a:bodyPr lIns="52378" tIns="26182" rIns="52378" bIns="26182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42" b="0" i="0" u="none" strike="noStrike" cap="none" baseline="300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21A5780-C635-CE4F-AC81-D82BA08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1109" y="1081478"/>
            <a:ext cx="5010766" cy="1020761"/>
          </a:xfrm>
          <a:prstGeom prst="rect">
            <a:avLst/>
          </a:prstGeom>
        </p:spPr>
        <p:txBody>
          <a:bodyPr vert="horz" anchor="t" anchorCtr="0"/>
          <a:lstStyle>
            <a:lvl1pPr algn="l">
              <a:defRPr sz="4427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Training Series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1FE39-EA3C-F446-A283-BF59D8FB8C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1362" y="2102239"/>
            <a:ext cx="1614965" cy="1567429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7AC42DE-3BE6-3144-85BA-372CC77349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1084" y="2606985"/>
            <a:ext cx="5010766" cy="2853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46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711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229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cast5 +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>
            <a:extLst>
              <a:ext uri="{FF2B5EF4-FFF2-40B4-BE49-F238E27FC236}">
                <a16:creationId xmlns:a16="http://schemas.microsoft.com/office/drawing/2014/main" id="{BBA711D6-5F03-FE49-91DE-A568AF40A336}"/>
              </a:ext>
            </a:extLst>
          </p:cNvPr>
          <p:cNvSpPr/>
          <p:nvPr userDrawn="1"/>
        </p:nvSpPr>
        <p:spPr>
          <a:xfrm>
            <a:off x="241300" y="635785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CA89-6934-9742-85F1-252AE8BCA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4454" y="6186402"/>
            <a:ext cx="1473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0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recast5 + 5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>
            <a:extLst>
              <a:ext uri="{FF2B5EF4-FFF2-40B4-BE49-F238E27FC236}">
                <a16:creationId xmlns:a16="http://schemas.microsoft.com/office/drawing/2014/main" id="{BE334676-3D2D-F349-B99C-8ED467DEDAF1}"/>
              </a:ext>
            </a:extLst>
          </p:cNvPr>
          <p:cNvSpPr/>
          <p:nvPr userDrawn="1"/>
        </p:nvSpPr>
        <p:spPr>
          <a:xfrm>
            <a:off x="241300" y="644838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440F7-C0FE-6748-B3C5-98CFFD282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275345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3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cast5 + 5C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4E4D03CA-63D9-4542-A37B-D91483B1675E}"/>
              </a:ext>
            </a:extLst>
          </p:cNvPr>
          <p:cNvSpPr/>
          <p:nvPr userDrawn="1"/>
        </p:nvSpPr>
        <p:spPr>
          <a:xfrm>
            <a:off x="241300" y="635785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0B723-59D3-F84B-AD86-4417AB9BD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180804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99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B38E6CB8-B981-6A46-808E-D6242E53BC71}"/>
              </a:ext>
            </a:extLst>
          </p:cNvPr>
          <p:cNvSpPr/>
          <p:nvPr userDrawn="1"/>
        </p:nvSpPr>
        <p:spPr>
          <a:xfrm>
            <a:off x="241300" y="635785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1700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5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>
            <a:extLst>
              <a:ext uri="{FF2B5EF4-FFF2-40B4-BE49-F238E27FC236}">
                <a16:creationId xmlns:a16="http://schemas.microsoft.com/office/drawing/2014/main" id="{956D5DB2-A7AD-EB4E-98A9-B6DE3EF17616}"/>
              </a:ext>
            </a:extLst>
          </p:cNvPr>
          <p:cNvSpPr/>
          <p:nvPr userDrawn="1"/>
        </p:nvSpPr>
        <p:spPr>
          <a:xfrm>
            <a:off x="241300" y="635785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98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ecast5 + Copyright">
  <p:cSld name="Forecast5 + Copyrigh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241300" y="635785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50" tIns="50250" rIns="100550" bIns="50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rPr lang="en-US" sz="9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4454" y="6186402"/>
            <a:ext cx="1473200" cy="3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>
            <a:extLst>
              <a:ext uri="{FF2B5EF4-FFF2-40B4-BE49-F238E27FC236}">
                <a16:creationId xmlns:a16="http://schemas.microsoft.com/office/drawing/2014/main" id="{642A188E-164B-2549-90FA-9B6E89E5ADC6}"/>
              </a:ext>
            </a:extLst>
          </p:cNvPr>
          <p:cNvSpPr/>
          <p:nvPr userDrawn="1"/>
        </p:nvSpPr>
        <p:spPr>
          <a:xfrm>
            <a:off x="241300" y="635785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9523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0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left full image no color" userDrawn="1">
  <p:cSld name="Square left full image no colo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>
            <a:extLst>
              <a:ext uri="{FF2B5EF4-FFF2-40B4-BE49-F238E27FC236}">
                <a16:creationId xmlns:a16="http://schemas.microsoft.com/office/drawing/2014/main" id="{D7EC935C-0C66-5E4F-AF7A-060CBBE4147F}"/>
              </a:ext>
            </a:extLst>
          </p:cNvPr>
          <p:cNvSpPr/>
          <p:nvPr userDrawn="1"/>
        </p:nvSpPr>
        <p:spPr>
          <a:xfrm>
            <a:off x="241300" y="6366905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9260-7BC3-4713-9B78-01F997F8B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B5648-F69D-4BC9-A73C-2955FB17A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9D66-E3B0-46D3-B789-A045700A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4A549-4765-4655-BC5C-89D900C5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686C-3E1C-4FDD-A7B3-92B9BC7C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79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9260-7BC3-4713-9B78-01F997F8B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B5648-F69D-4BC9-A73C-2955FB17A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19D66-E3B0-46D3-B789-A045700A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4A549-4765-4655-BC5C-89D900C5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686C-3E1C-4FDD-A7B3-92B9BC7C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7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89207-0E90-441C-80AF-16B2C21B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839C3-2BF1-4585-80A4-41F2B55B3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9309F-0381-46F6-983C-C9B72C62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E9771-799E-4622-B752-82CA3CB4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225D4-E767-4549-966E-5029FEAE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55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F39A-C06D-4FA6-A7BE-F072FF0D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3EFE7-A7AD-4020-A4CF-C473DAA99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6474-161A-4098-B9AC-72DE7AAC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15513-7B43-485B-B41A-E5C53C91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A58D3-AA05-433F-9677-B432524E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6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F39A-C06D-4FA6-A7BE-F072FF0D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3EFE7-A7AD-4020-A4CF-C473DAA99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6474-161A-4098-B9AC-72DE7AAC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15513-7B43-485B-B41A-E5C53C91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A58D3-AA05-433F-9677-B432524E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67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6730-D3A7-48F4-A208-FF1FCF3F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E560C-DC31-472A-8D6E-1A6387D00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5575C-9813-4A0F-993E-5251778D8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B2261-28AD-44E7-B373-06F23B7A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A76FF-CAE5-4118-85AC-BC94B295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E0915-2E66-4F5F-AF43-CD0188A4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61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8A3B-DCAB-45F1-80FB-231FF044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83FC9-CD8A-4961-9593-630689CB7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E4AC-250B-4016-9A82-2131A3486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C982A-CDD5-4275-8CD4-E9CD3A1CA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04444-E36E-4635-B912-BCB797060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72A32-E84A-42BB-8058-1DF2762C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DAA5C-B79A-41B4-9748-6A67AB18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FB5EB-5598-4BF8-B283-47AC2704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8A3B-DCAB-45F1-80FB-231FF044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83FC9-CD8A-4961-9593-630689CB7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E4AC-250B-4016-9A82-2131A3486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C982A-CDD5-4275-8CD4-E9CD3A1CA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04444-E36E-4635-B912-BCB797060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72A32-E84A-42BB-8058-1DF2762C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DAA5C-B79A-41B4-9748-6A67AB18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FB5EB-5598-4BF8-B283-47AC2704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9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D1C2F-3823-458D-8828-4486777C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A744D-239B-4E66-B262-BA0ABDE5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2DE40-6A2C-42A8-9248-F48EF2C4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DE1F6-7E7C-4F72-B43B-1D197CB4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31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8FF42-302C-4F9F-859A-24C97F22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C9BFF-0DC8-4CC6-8223-3C3E5BFAB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E7B5E-9488-4231-9F46-8579C6D2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4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E8E9-E644-43B7-9CE0-C3241E39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CEF2-9A20-432C-A5F7-1B62DB447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0CB44-C803-41D3-BDCA-21F54B984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89D6D-DB2C-4E75-9D5C-3FCC1AB3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F8D10-3F57-4F57-B38C-C3CB621C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61152-9FAC-4625-ADA6-21D8FC63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1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5040-7138-4ADB-85F7-47F75CA6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EA68E-68AE-4375-BD78-A67359FF1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2E392-63AC-4107-BAE3-ACD76A825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07E48-BC3D-48A5-8D1F-DDC7B61C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04E74-1672-4601-88F7-9C2BB24F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B1EA1-8535-4F7A-8D81-17EEA443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1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E8E9-E644-43B7-9CE0-C3241E39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CEF2-9A20-432C-A5F7-1B62DB447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0CB44-C803-41D3-BDCA-21F54B984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89D6D-DB2C-4E75-9D5C-3FCC1AB3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F8D10-3F57-4F57-B38C-C3CB621C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61152-9FAC-4625-ADA6-21D8FC63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1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5040-7138-4ADB-85F7-47F75CA6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EA68E-68AE-4375-BD78-A67359FF1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2E392-63AC-4107-BAE3-ACD76A825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07E48-BC3D-48A5-8D1F-DDC7B61C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04E74-1672-4601-88F7-9C2BB24F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B1EA1-8535-4F7A-8D81-17EEA443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1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5383-AC0C-4F82-AABF-71943125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F4638-6533-4700-A281-E2064450F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CBB81-7B36-4E0D-8878-636E515F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67337-9360-4821-B79C-AEB39F2F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0621-0FD1-4CA4-AEE3-196C7388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89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0D4735-41D1-4E78-9143-2047FA7A8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E4278-F863-41D2-9D75-3D3071775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5866-FE08-456C-B28B-290F549D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49EF4-A749-4105-A1B0-31B690D6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F6CEB-C28E-42F5-969E-921D0F12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01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Cast Webinar Contact" preserve="1">
  <p:cSld name="5Cast Webinar Conta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/>
        </p:nvSpPr>
        <p:spPr>
          <a:xfrm>
            <a:off x="3694056" y="2739244"/>
            <a:ext cx="184731" cy="23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624380" y="541247"/>
            <a:ext cx="10043145" cy="134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59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marL="914446" lvl="1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69" lvl="2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91" lvl="3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114" lvl="4" indent="-22861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337" lvl="5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FF8A582-4F38-463E-AC6C-AC20F8ADF6E6}"/>
              </a:ext>
            </a:extLst>
          </p:cNvPr>
          <p:cNvSpPr/>
          <p:nvPr userDrawn="1"/>
        </p:nvSpPr>
        <p:spPr>
          <a:xfrm>
            <a:off x="1" y="-12526"/>
            <a:ext cx="12187825" cy="6876789"/>
          </a:xfrm>
          <a:custGeom>
            <a:avLst/>
            <a:gdLst>
              <a:gd name="connsiteX0" fmla="*/ 0 w 12175299"/>
              <a:gd name="connsiteY0" fmla="*/ 0 h 6876789"/>
              <a:gd name="connsiteX1" fmla="*/ 12175299 w 12175299"/>
              <a:gd name="connsiteY1" fmla="*/ 0 h 6876789"/>
              <a:gd name="connsiteX2" fmla="*/ 6275540 w 12175299"/>
              <a:gd name="connsiteY2" fmla="*/ 6876789 h 6876789"/>
              <a:gd name="connsiteX3" fmla="*/ 12526 w 12175299"/>
              <a:gd name="connsiteY3" fmla="*/ 6876789 h 6876789"/>
              <a:gd name="connsiteX4" fmla="*/ 0 w 12175299"/>
              <a:gd name="connsiteY4" fmla="*/ 0 h 68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5299" h="6876789">
                <a:moveTo>
                  <a:pt x="0" y="0"/>
                </a:moveTo>
                <a:lnTo>
                  <a:pt x="12175299" y="0"/>
                </a:lnTo>
                <a:lnTo>
                  <a:pt x="6275540" y="6876789"/>
                </a:lnTo>
                <a:lnTo>
                  <a:pt x="12526" y="6876789"/>
                </a:lnTo>
                <a:cubicBezTo>
                  <a:pt x="8351" y="4584526"/>
                  <a:pt x="4175" y="2292263"/>
                  <a:pt x="0" y="0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, clock, food&#10;&#10;Description automatically generated">
            <a:extLst>
              <a:ext uri="{FF2B5EF4-FFF2-40B4-BE49-F238E27FC236}">
                <a16:creationId xmlns:a16="http://schemas.microsoft.com/office/drawing/2014/main" id="{BC14A2B8-2921-431B-9AF8-D225AE466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2502" y="5962266"/>
            <a:ext cx="2446346" cy="4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Cast Webinar Contact" preserve="1">
  <p:cSld name="5Cast Webinar Conta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/>
        </p:nvSpPr>
        <p:spPr>
          <a:xfrm>
            <a:off x="3694055" y="2739244"/>
            <a:ext cx="184731" cy="23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624379" y="541246"/>
            <a:ext cx="10043145" cy="134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59571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FF8A582-4F38-463E-AC6C-AC20F8ADF6E6}"/>
              </a:ext>
            </a:extLst>
          </p:cNvPr>
          <p:cNvSpPr/>
          <p:nvPr userDrawn="1"/>
        </p:nvSpPr>
        <p:spPr>
          <a:xfrm>
            <a:off x="0" y="-12526"/>
            <a:ext cx="12187825" cy="6876789"/>
          </a:xfrm>
          <a:custGeom>
            <a:avLst/>
            <a:gdLst>
              <a:gd name="connsiteX0" fmla="*/ 0 w 12175299"/>
              <a:gd name="connsiteY0" fmla="*/ 0 h 6876789"/>
              <a:gd name="connsiteX1" fmla="*/ 12175299 w 12175299"/>
              <a:gd name="connsiteY1" fmla="*/ 0 h 6876789"/>
              <a:gd name="connsiteX2" fmla="*/ 6275540 w 12175299"/>
              <a:gd name="connsiteY2" fmla="*/ 6876789 h 6876789"/>
              <a:gd name="connsiteX3" fmla="*/ 12526 w 12175299"/>
              <a:gd name="connsiteY3" fmla="*/ 6876789 h 6876789"/>
              <a:gd name="connsiteX4" fmla="*/ 0 w 12175299"/>
              <a:gd name="connsiteY4" fmla="*/ 0 h 68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5299" h="6876789">
                <a:moveTo>
                  <a:pt x="0" y="0"/>
                </a:moveTo>
                <a:lnTo>
                  <a:pt x="12175299" y="0"/>
                </a:lnTo>
                <a:lnTo>
                  <a:pt x="6275540" y="6876789"/>
                </a:lnTo>
                <a:lnTo>
                  <a:pt x="12526" y="6876789"/>
                </a:lnTo>
                <a:cubicBezTo>
                  <a:pt x="8351" y="4584526"/>
                  <a:pt x="4175" y="2292263"/>
                  <a:pt x="0" y="0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, clock, food&#10;&#10;Description automatically generated">
            <a:extLst>
              <a:ext uri="{FF2B5EF4-FFF2-40B4-BE49-F238E27FC236}">
                <a16:creationId xmlns:a16="http://schemas.microsoft.com/office/drawing/2014/main" id="{BC14A2B8-2921-431B-9AF8-D225AE466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2501" y="5962266"/>
            <a:ext cx="2446346" cy="4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2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ecast5 + Copyright" preserve="1">
  <p:cSld name="Forecast5 + Copyrigh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50" tIns="50250" rIns="100550" bIns="50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rPr lang="en-US" sz="9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4454" y="6271212"/>
            <a:ext cx="1473200" cy="3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88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cast5 + 5C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4E4D03CA-63D9-4542-A37B-D91483B1675E}"/>
              </a:ext>
            </a:extLst>
          </p:cNvPr>
          <p:cNvSpPr/>
          <p:nvPr userDrawn="1"/>
        </p:nvSpPr>
        <p:spPr>
          <a:xfrm>
            <a:off x="241300" y="635213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0B723-59D3-F84B-AD86-4417AB9BD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175084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6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ecast5 +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>
            <a:extLst>
              <a:ext uri="{FF2B5EF4-FFF2-40B4-BE49-F238E27FC236}">
                <a16:creationId xmlns:a16="http://schemas.microsoft.com/office/drawing/2014/main" id="{BBA711D6-5F03-FE49-91DE-A568AF40A336}"/>
              </a:ext>
            </a:extLst>
          </p:cNvPr>
          <p:cNvSpPr/>
          <p:nvPr userDrawn="1"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CA89-6934-9742-85F1-252AE8BCA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4454" y="6271212"/>
            <a:ext cx="1473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77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recast5 + 5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>
            <a:extLst>
              <a:ext uri="{FF2B5EF4-FFF2-40B4-BE49-F238E27FC236}">
                <a16:creationId xmlns:a16="http://schemas.microsoft.com/office/drawing/2014/main" id="{BE334676-3D2D-F349-B99C-8ED467DEDAF1}"/>
              </a:ext>
            </a:extLst>
          </p:cNvPr>
          <p:cNvSpPr/>
          <p:nvPr userDrawn="1"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440F7-C0FE-6748-B3C5-98CFFD282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269625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07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ecast5 + 5C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4E4D03CA-63D9-4542-A37B-D91483B1675E}"/>
              </a:ext>
            </a:extLst>
          </p:cNvPr>
          <p:cNvSpPr/>
          <p:nvPr userDrawn="1"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0B723-59D3-F84B-AD86-4417AB9BD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265614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1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ecast5 + 5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4E4D03CA-63D9-4542-A37B-D91483B1675E}"/>
              </a:ext>
            </a:extLst>
          </p:cNvPr>
          <p:cNvSpPr/>
          <p:nvPr userDrawn="1"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D0B723-59D3-F84B-AD86-4417AB9BD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6477" y="6265614"/>
            <a:ext cx="2349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39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B38E6CB8-B981-6A46-808E-D6242E53BC71}"/>
              </a:ext>
            </a:extLst>
          </p:cNvPr>
          <p:cNvSpPr/>
          <p:nvPr userDrawn="1"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22886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5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">
            <a:extLst>
              <a:ext uri="{FF2B5EF4-FFF2-40B4-BE49-F238E27FC236}">
                <a16:creationId xmlns:a16="http://schemas.microsoft.com/office/drawing/2014/main" id="{956D5DB2-A7AD-EB4E-98A9-B6DE3EF17616}"/>
              </a:ext>
            </a:extLst>
          </p:cNvPr>
          <p:cNvSpPr/>
          <p:nvPr userDrawn="1"/>
        </p:nvSpPr>
        <p:spPr>
          <a:xfrm>
            <a:off x="241300" y="653891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lIns="100568" tIns="50270" rIns="100568" bIns="5027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 b="0" i="0" u="none" strike="noStrike" cap="none" baseline="300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78503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CDBD-10D7-4695-A6C2-701FB80D2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964E0-0958-4749-BE11-94EE78643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E6321-0F56-4116-9E2A-A0542B95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B0541-9556-4971-9798-3FAFF1CA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9C2D0-2F3F-4EDC-A08C-290AA2C7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4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34B9-D0F0-456D-AC8A-06861CD8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CDF52-C109-42EF-9DCA-E931F502D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98F76-C11E-4E68-9116-0B6CD53E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3685B-C0A6-4333-B065-A0BF8304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DB13-998F-42BB-B911-AE00D24C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72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EB10-809B-4D31-97BD-CFD36C1F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77DD2-B401-4EBB-BB6F-B53BAADD0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33C53-2F49-4309-A042-4404539D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BD63F-5887-49F8-81E1-AF996032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9F5D-38C4-4DDC-AACF-8859459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362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57E00-D177-40CF-9443-A15F9D65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36B8-0BBB-45A1-A625-51B03B8BD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6C998-E5BF-464D-A96C-4E5F5E8B5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A71A5-8B87-4F61-AF3B-EA6E7D44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4FC93-B485-42CB-BE57-52F433FD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A2DC1-27D4-415B-AD9B-D3E2299A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06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2E739-71CC-425B-B439-1B9C1FF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E49C3-7E51-4B75-8D25-A771AD67A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90D8E-CF6F-4BB5-895C-6F2F835B2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7289A-61C1-4FDA-BD82-586E4072B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266B4-5538-4488-BDFD-172B35AA8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F1C0D-EA02-4CF9-8361-782252A8A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882F67-4589-439A-A69B-C3FD3F9A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D945C-EF26-4BF2-9CF0-B3E088F7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80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290A1-DA04-4182-82AC-CCBB239A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2596B-D298-4AED-8A5B-E7CF49CD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F665B-F6E1-4957-BEF6-EFD0A7CE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C630D-044B-42D8-ADC8-E8E98C47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05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0BC36-3AE1-473C-A86B-F5D56F0E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4D8F2-FC6F-4373-A7C0-7CFE03FC3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51117-4A11-45AA-BDCD-2B33E331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2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5371-DDA7-4D9A-8A9B-6E4F03A5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F0FDD-9740-416D-8B8E-183DF272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6505C-5362-4721-A5C6-54B8067D4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2C49E-88B5-4661-9920-0EDF6BC32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0998-98C5-4D77-8AEB-0BACAA0F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EB2D6-18E2-4BE3-AC41-E4512649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9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BEF9-595F-49C9-857B-3C6C49E6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075C98-E992-4240-B46B-0AC628308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B4077-FDF4-45E8-9A73-FE23DBCF6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3AF8E-BC2B-4A19-B8F3-EACC7726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6062-9574-45DE-AB8E-2BD1427E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D7655-38D4-40B2-AB13-FE2CFF58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4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0A548-43E6-4F3D-B725-CCBF693F4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F57CB-C2C7-47A5-BF57-FEBBE2232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42E2F-90DE-4164-A1BE-330C3AB4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DDF40-A879-4C09-86DC-776F9F7B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7FA63-0124-42F9-84E2-A1C4EEDC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008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D34F61-5133-4A45-985F-E9D876068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F9747-59F9-4DAD-968C-322A5E4F7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A34C7-752A-4773-A930-16573A000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0C05-F97B-403F-BC01-2DB27B00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34435-38F9-4DA5-8F82-001E8334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ecast5 + Copyright">
  <p:cSld name="Forecast5 + Copyrigh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241300" y="6442662"/>
            <a:ext cx="35306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50" tIns="50250" rIns="100550" bIns="50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"/>
              <a:buFont typeface="Arial"/>
              <a:buNone/>
            </a:pPr>
            <a:r>
              <a:rPr lang="en-US" sz="9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4454" y="6271212"/>
            <a:ext cx="1473200" cy="34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79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4003" r:id="rId12"/>
    <p:sldLayoutId id="214748400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54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4005" r:id="rId2"/>
    <p:sldLayoutId id="2147484006" r:id="rId3"/>
    <p:sldLayoutId id="2147483721" r:id="rId4"/>
    <p:sldLayoutId id="2147483722" r:id="rId5"/>
    <p:sldLayoutId id="2147483723" r:id="rId6"/>
    <p:sldLayoutId id="2147483724" r:id="rId7"/>
    <p:sldLayoutId id="2147484001" r:id="rId8"/>
    <p:sldLayoutId id="2147483998" r:id="rId9"/>
    <p:sldLayoutId id="2147483999" r:id="rId10"/>
    <p:sldLayoutId id="2147484000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4007" r:id="rId18"/>
    <p:sldLayoutId id="214748400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C1C1E-A35F-4D55-BDCE-F06B2581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ADBB8-295C-4357-8372-C9EFDA714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100AE-B19B-4C97-9A1F-B3EA64F48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D5A92-C991-4F82-8FBC-7B1B5D28D408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C1846-CF29-4543-94F9-5865196C1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13A0B-0589-4377-B7F2-BD84A5AC5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843CA-9C94-41F4-87D0-93DD930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3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670" r:id="rId2"/>
    <p:sldLayoutId id="2147483671" r:id="rId3"/>
    <p:sldLayoutId id="2147483993" r:id="rId4"/>
    <p:sldLayoutId id="2147483672" r:id="rId5"/>
    <p:sldLayoutId id="2147483673" r:id="rId6"/>
    <p:sldLayoutId id="2147483994" r:id="rId7"/>
    <p:sldLayoutId id="2147483674" r:id="rId8"/>
    <p:sldLayoutId id="2147483675" r:id="rId9"/>
    <p:sldLayoutId id="2147483676" r:id="rId10"/>
    <p:sldLayoutId id="2147483995" r:id="rId11"/>
    <p:sldLayoutId id="2147483996" r:id="rId12"/>
    <p:sldLayoutId id="2147483677" r:id="rId13"/>
    <p:sldLayoutId id="2147483678" r:id="rId14"/>
    <p:sldLayoutId id="2147483679" r:id="rId15"/>
    <p:sldLayoutId id="2147483680" r:id="rId16"/>
    <p:sldLayoutId id="2147483997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7" r:id="rId24"/>
    <p:sldLayoutId id="2147483666" r:id="rId25"/>
    <p:sldLayoutId id="214748366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007C8-8E17-4ED7-98E9-27666851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F6678-8C6A-44EB-BE11-E5755E4EE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4FD08-D255-4885-93EC-E77889B1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655E1-F9BE-4D7F-886C-7C3A54559C2B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893B1-CE7F-4E45-BAE2-C08312AF7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0E1FB-AFAD-4AB3-9C6F-E318B7EC5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A2E9-410D-44D6-9C8E-2081D9EDB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ecast5analytics.com/covid-19-resource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roden@forecast5analytics.co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virginiaisforlearners.virginia.gov/edequityv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wric.com/news/local-news/what-central-virginia-schools-are-doing-for-grad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D65519-E9D6-4519-9A7D-8E664F55053E}"/>
              </a:ext>
            </a:extLst>
          </p:cNvPr>
          <p:cNvSpPr/>
          <p:nvPr/>
        </p:nvSpPr>
        <p:spPr>
          <a:xfrm>
            <a:off x="0" y="5024"/>
            <a:ext cx="12168554" cy="6852976"/>
          </a:xfrm>
          <a:custGeom>
            <a:avLst/>
            <a:gdLst>
              <a:gd name="connsiteX0" fmla="*/ 10049 w 12168554"/>
              <a:gd name="connsiteY0" fmla="*/ 0 h 6852976"/>
              <a:gd name="connsiteX1" fmla="*/ 12168554 w 12168554"/>
              <a:gd name="connsiteY1" fmla="*/ 0 h 6852976"/>
              <a:gd name="connsiteX2" fmla="*/ 6270172 w 12168554"/>
              <a:gd name="connsiteY2" fmla="*/ 6852976 h 6852976"/>
              <a:gd name="connsiteX3" fmla="*/ 0 w 12168554"/>
              <a:gd name="connsiteY3" fmla="*/ 6852976 h 6852976"/>
              <a:gd name="connsiteX4" fmla="*/ 10049 w 12168554"/>
              <a:gd name="connsiteY4" fmla="*/ 0 h 685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554" h="6852976">
                <a:moveTo>
                  <a:pt x="10049" y="0"/>
                </a:moveTo>
                <a:lnTo>
                  <a:pt x="12168554" y="0"/>
                </a:lnTo>
                <a:lnTo>
                  <a:pt x="6270172" y="6852976"/>
                </a:lnTo>
                <a:lnTo>
                  <a:pt x="0" y="6852976"/>
                </a:lnTo>
                <a:cubicBezTo>
                  <a:pt x="3350" y="4568651"/>
                  <a:pt x="6699" y="2284325"/>
                  <a:pt x="10049" y="0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5;p15">
            <a:extLst>
              <a:ext uri="{FF2B5EF4-FFF2-40B4-BE49-F238E27FC236}">
                <a16:creationId xmlns:a16="http://schemas.microsoft.com/office/drawing/2014/main" id="{004A27D2-3286-49EE-8921-D9A2FDD11AF4}"/>
              </a:ext>
            </a:extLst>
          </p:cNvPr>
          <p:cNvSpPr txBox="1"/>
          <p:nvPr/>
        </p:nvSpPr>
        <p:spPr>
          <a:xfrm>
            <a:off x="410821" y="481056"/>
            <a:ext cx="9116463" cy="31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800" b="1">
                <a:solidFill>
                  <a:schemeClr val="lt1"/>
                </a:solidFill>
              </a:rPr>
              <a:t>Ensuring Students Stay Engaged and On Track – The Critical Role of Data</a:t>
            </a:r>
            <a:endParaRPr lang="en-US" sz="4800" b="1">
              <a:solidFill>
                <a:schemeClr val="l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</a:pPr>
            <a:br>
              <a:rPr lang="en-US" sz="3600">
                <a:solidFill>
                  <a:schemeClr val="l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</a:br>
            <a:endParaRPr lang="en-US" sz="2400">
              <a:solidFill>
                <a:schemeClr val="l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" name="Google Shape;96;p15">
            <a:extLst>
              <a:ext uri="{FF2B5EF4-FFF2-40B4-BE49-F238E27FC236}">
                <a16:creationId xmlns:a16="http://schemas.microsoft.com/office/drawing/2014/main" id="{AC469D47-114C-4B93-9A0B-286972FC863B}"/>
              </a:ext>
            </a:extLst>
          </p:cNvPr>
          <p:cNvSpPr/>
          <p:nvPr/>
        </p:nvSpPr>
        <p:spPr>
          <a:xfrm>
            <a:off x="640524" y="6330699"/>
            <a:ext cx="2414302" cy="10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375" tIns="26175" rIns="52375" bIns="2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1"/>
              <a:buFont typeface="Arial"/>
              <a:buNone/>
            </a:pPr>
            <a:r>
              <a:rPr lang="en-US" sz="1042" b="0" i="0" u="none" strike="noStrike" cap="none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©2020 Forecast5 Analytics. All Rights Reserved.</a:t>
            </a:r>
            <a:endParaRPr/>
          </a:p>
        </p:txBody>
      </p:sp>
      <p:pic>
        <p:nvPicPr>
          <p:cNvPr id="8" name="Picture 7" descr="A picture containing drawing, clock, food&#10;&#10;Description automatically generated">
            <a:extLst>
              <a:ext uri="{FF2B5EF4-FFF2-40B4-BE49-F238E27FC236}">
                <a16:creationId xmlns:a16="http://schemas.microsoft.com/office/drawing/2014/main" id="{D2BF7FC0-9B4A-4155-8830-3B409FAB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501" y="5962266"/>
            <a:ext cx="2446346" cy="469106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E26460EB-73A7-48A5-8828-F2962EE21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660982"/>
            <a:ext cx="2743200" cy="1164609"/>
          </a:xfrm>
          <a:prstGeom prst="rect">
            <a:avLst/>
          </a:prstGeom>
        </p:spPr>
      </p:pic>
      <p:pic>
        <p:nvPicPr>
          <p:cNvPr id="6" name="Picture 6" descr="Text, logo&#10;&#10;Description automatically generated">
            <a:extLst>
              <a:ext uri="{FF2B5EF4-FFF2-40B4-BE49-F238E27FC236}">
                <a16:creationId xmlns:a16="http://schemas.microsoft.com/office/drawing/2014/main" id="{51589B31-1800-4BB0-AEAD-9F10ED62E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043" y="4845354"/>
            <a:ext cx="4004128" cy="977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E98F2-2764-465C-BE85-BD26C1C45754}"/>
              </a:ext>
            </a:extLst>
          </p:cNvPr>
          <p:cNvSpPr txBox="1"/>
          <p:nvPr/>
        </p:nvSpPr>
        <p:spPr>
          <a:xfrm>
            <a:off x="524329" y="3753756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January 11, 2021</a:t>
            </a:r>
          </a:p>
        </p:txBody>
      </p:sp>
    </p:spTree>
    <p:extLst>
      <p:ext uri="{BB962C8B-B14F-4D97-AF65-F5344CB8AC3E}">
        <p14:creationId xmlns:p14="http://schemas.microsoft.com/office/powerpoint/2010/main" val="92822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82;p52">
            <a:extLst>
              <a:ext uri="{FF2B5EF4-FFF2-40B4-BE49-F238E27FC236}">
                <a16:creationId xmlns:a16="http://schemas.microsoft.com/office/drawing/2014/main" id="{14AA14E9-D8CD-A942-87C9-CDBE2545A5F1}"/>
              </a:ext>
            </a:extLst>
          </p:cNvPr>
          <p:cNvSpPr txBox="1"/>
          <p:nvPr/>
        </p:nvSpPr>
        <p:spPr>
          <a:xfrm>
            <a:off x="6985" y="272715"/>
            <a:ext cx="12185015" cy="112899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Potential Issues of Equity and Access in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the Various Learning Environments</a:t>
            </a:r>
            <a:endParaRPr lang="en-US" sz="3600" kern="1200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DC60EE-03C6-4011-82B1-2509151B766B}"/>
              </a:ext>
            </a:extLst>
          </p:cNvPr>
          <p:cNvSpPr txBox="1">
            <a:spLocks/>
          </p:cNvSpPr>
          <p:nvPr/>
        </p:nvSpPr>
        <p:spPr>
          <a:xfrm>
            <a:off x="3928835" y="1865676"/>
            <a:ext cx="7910735" cy="4076722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Which students have access to adequate broadband?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spcAft>
                <a:spcPts val="1200"/>
              </a:spcAft>
              <a:buClr>
                <a:srgbClr val="808080"/>
              </a:buClr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Which students and student groups are engaging in the district’s eLearning platform (Canvas, Google Classroom or Schoology, etc.)?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914400" lvl="1" indent="-457200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support do I need to provide my staff to ensure students receive a rigorous learning environment, in both a remote learning or hybrid situation?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914400" lvl="1" indent="-457200"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Which students are completing the necessary coursework to stay on-track?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lvl="1">
              <a:spcAft>
                <a:spcPts val="600"/>
              </a:spcAft>
              <a:buClrTx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 sz="2000">
              <a:solidFill>
                <a:srgbClr val="707372"/>
              </a:solidFill>
              <a:cs typeface="Arial"/>
            </a:endParaRPr>
          </a:p>
          <a:p>
            <a:pPr marL="457200" lvl="1" indent="0">
              <a:buClrTx/>
              <a:buNone/>
            </a:pPr>
            <a:endParaRPr lang="en-US" sz="1800">
              <a:cs typeface="Arial"/>
            </a:endParaRPr>
          </a:p>
          <a:p>
            <a:pPr lvl="1">
              <a:buClrTx/>
            </a:pPr>
            <a:endParaRPr lang="en-US" sz="1800"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231FA5-01E9-4FA5-A7AB-E02D726EF373}"/>
              </a:ext>
            </a:extLst>
          </p:cNvPr>
          <p:cNvCxnSpPr/>
          <p:nvPr/>
        </p:nvCxnSpPr>
        <p:spPr>
          <a:xfrm>
            <a:off x="4166960" y="1758603"/>
            <a:ext cx="0" cy="4191512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D1EC593-1D39-4815-92DC-E086E06D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4" y="2450471"/>
            <a:ext cx="3917658" cy="28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4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82;p52">
            <a:extLst>
              <a:ext uri="{FF2B5EF4-FFF2-40B4-BE49-F238E27FC236}">
                <a16:creationId xmlns:a16="http://schemas.microsoft.com/office/drawing/2014/main" id="{14AA14E9-D8CD-A942-87C9-CDBE2545A5F1}"/>
              </a:ext>
            </a:extLst>
          </p:cNvPr>
          <p:cNvSpPr txBox="1"/>
          <p:nvPr/>
        </p:nvSpPr>
        <p:spPr>
          <a:xfrm>
            <a:off x="6985" y="558441"/>
            <a:ext cx="12185015" cy="6988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Need for Analytics in Multiple Learning Environments </a:t>
            </a:r>
            <a:endParaRPr lang="en-US" sz="3600" kern="120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DC60EE-03C6-4011-82B1-2509151B766B}"/>
              </a:ext>
            </a:extLst>
          </p:cNvPr>
          <p:cNvSpPr txBox="1">
            <a:spLocks/>
          </p:cNvSpPr>
          <p:nvPr/>
        </p:nvSpPr>
        <p:spPr>
          <a:xfrm>
            <a:off x="3928835" y="1512752"/>
            <a:ext cx="7910735" cy="4076722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1000"/>
              </a:spcAft>
              <a:buClrTx/>
              <a:buNone/>
            </a:pPr>
            <a:r>
              <a:rPr lang="en-US" sz="2800">
                <a:solidFill>
                  <a:srgbClr val="707372"/>
                </a:solidFill>
                <a:cs typeface="Arial"/>
              </a:rPr>
              <a:t>Analytics remain critical in navigating various learning environments, so that leaders can:</a:t>
            </a:r>
          </a:p>
          <a:p>
            <a:pPr lvl="1">
              <a:spcAft>
                <a:spcPts val="1000"/>
              </a:spcAft>
              <a:buClrTx/>
            </a:pPr>
            <a:r>
              <a:rPr lang="en-US">
                <a:solidFill>
                  <a:srgbClr val="707372"/>
                </a:solidFill>
                <a:cs typeface="Arial"/>
              </a:rPr>
              <a:t>Ensure </a:t>
            </a:r>
            <a:r>
              <a:rPr lang="en-US" u="sng">
                <a:solidFill>
                  <a:srgbClr val="707372"/>
                </a:solidFill>
                <a:cs typeface="Arial"/>
              </a:rPr>
              <a:t>students</a:t>
            </a:r>
            <a:r>
              <a:rPr lang="en-US">
                <a:solidFill>
                  <a:srgbClr val="707372"/>
                </a:solidFill>
                <a:cs typeface="Arial"/>
              </a:rPr>
              <a:t> receive high quality instruction and continue to meet learning goals.</a:t>
            </a:r>
          </a:p>
          <a:p>
            <a:pPr lvl="1">
              <a:spcAft>
                <a:spcPts val="1000"/>
              </a:spcAft>
              <a:buClrTx/>
            </a:pPr>
            <a:r>
              <a:rPr lang="en-US">
                <a:solidFill>
                  <a:srgbClr val="707372"/>
                </a:solidFill>
                <a:cs typeface="Arial"/>
              </a:rPr>
              <a:t>Ensure </a:t>
            </a:r>
            <a:r>
              <a:rPr lang="en-US" u="sng">
                <a:solidFill>
                  <a:srgbClr val="707372"/>
                </a:solidFill>
                <a:cs typeface="Arial"/>
              </a:rPr>
              <a:t>staff</a:t>
            </a:r>
            <a:r>
              <a:rPr lang="en-US">
                <a:solidFill>
                  <a:srgbClr val="707372"/>
                </a:solidFill>
                <a:cs typeface="Arial"/>
              </a:rPr>
              <a:t> are able deliver a rigorous experience for students in an in-person, hybrid or remote environment.</a:t>
            </a:r>
          </a:p>
          <a:p>
            <a:pPr lvl="1">
              <a:spcAft>
                <a:spcPts val="1000"/>
              </a:spcAft>
              <a:buClrTx/>
            </a:pPr>
            <a:r>
              <a:rPr lang="en-US">
                <a:solidFill>
                  <a:srgbClr val="707372"/>
                </a:solidFill>
                <a:cs typeface="Arial"/>
              </a:rPr>
              <a:t>Ensure </a:t>
            </a:r>
            <a:r>
              <a:rPr lang="en-US" u="sng">
                <a:solidFill>
                  <a:srgbClr val="707372"/>
                </a:solidFill>
                <a:cs typeface="Arial"/>
              </a:rPr>
              <a:t>families and school board members</a:t>
            </a:r>
            <a:r>
              <a:rPr lang="en-US">
                <a:solidFill>
                  <a:srgbClr val="707372"/>
                </a:solidFill>
                <a:cs typeface="Arial"/>
              </a:rPr>
              <a:t> are informed on ensuring all students have the resources necessary to learn, are engaging in the district’s learning environment and are staying on-track in meeting learning goals. </a:t>
            </a:r>
            <a:endParaRPr lang="en-US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457200" lvl="1" indent="0">
              <a:buNone/>
            </a:pPr>
            <a:endParaRPr lang="en-US">
              <a:solidFill>
                <a:srgbClr val="707372"/>
              </a:solidFill>
              <a:cs typeface="Calibri"/>
            </a:endParaRPr>
          </a:p>
          <a:p>
            <a:pPr lvl="1">
              <a:spcAft>
                <a:spcPts val="600"/>
              </a:spcAft>
              <a:buClrTx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lvl="1">
              <a:spcAft>
                <a:spcPts val="600"/>
              </a:spcAft>
              <a:buClrTx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 sz="2000">
              <a:solidFill>
                <a:srgbClr val="707372"/>
              </a:solidFill>
              <a:cs typeface="Arial"/>
            </a:endParaRPr>
          </a:p>
          <a:p>
            <a:pPr marL="457200" lvl="1" indent="0">
              <a:buClrTx/>
              <a:buNone/>
            </a:pPr>
            <a:endParaRPr lang="en-US" sz="1800">
              <a:cs typeface="Arial"/>
            </a:endParaRPr>
          </a:p>
          <a:p>
            <a:pPr lvl="1">
              <a:buClrTx/>
            </a:pPr>
            <a:endParaRPr lang="en-US" sz="1800"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231FA5-01E9-4FA5-A7AB-E02D726EF373}"/>
              </a:ext>
            </a:extLst>
          </p:cNvPr>
          <p:cNvCxnSpPr/>
          <p:nvPr/>
        </p:nvCxnSpPr>
        <p:spPr>
          <a:xfrm>
            <a:off x="4166960" y="1758603"/>
            <a:ext cx="0" cy="4191512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2F56AC68-A081-433D-9FD8-67B23B648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55" y="2333188"/>
            <a:ext cx="2743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89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AF20ED-92E3-4A98-A6C9-1F034BA028B8}"/>
              </a:ext>
            </a:extLst>
          </p:cNvPr>
          <p:cNvSpPr txBox="1"/>
          <p:nvPr/>
        </p:nvSpPr>
        <p:spPr>
          <a:xfrm>
            <a:off x="3171645" y="641230"/>
            <a:ext cx="58487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200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6C0F0-0E0E-4E24-B73E-9FCFD37E7D23}"/>
              </a:ext>
            </a:extLst>
          </p:cNvPr>
          <p:cNvSpPr txBox="1"/>
          <p:nvPr/>
        </p:nvSpPr>
        <p:spPr>
          <a:xfrm>
            <a:off x="439946" y="2639682"/>
            <a:ext cx="113121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cs typeface="Calibri"/>
              </a:rPr>
              <a:t>Finance</a:t>
            </a:r>
            <a:endParaRPr lang="en-US"/>
          </a:p>
        </p:txBody>
      </p:sp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31C14E90-2E35-4F5E-8059-153D6259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" y="379095"/>
            <a:ext cx="18669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C9EAC-61F1-4AD4-AE6A-53042CAAF0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620" y="510963"/>
            <a:ext cx="11365669" cy="6048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1178D-2EFD-4F9A-BFD2-EFD725D1FA32}"/>
              </a:ext>
            </a:extLst>
          </p:cNvPr>
          <p:cNvSpPr txBox="1"/>
          <p:nvPr/>
        </p:nvSpPr>
        <p:spPr>
          <a:xfrm>
            <a:off x="2943945" y="446963"/>
            <a:ext cx="543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E87722"/>
                </a:solidFill>
                <a:latin typeface="Arial"/>
                <a:ea typeface="+mj-ea"/>
                <a:cs typeface="Arial"/>
              </a:rPr>
              <a:t>20-21 Monthly Cashflow – Ending Fund Balance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73A3B-0753-412D-9A32-ED053E5B1405}"/>
              </a:ext>
            </a:extLst>
          </p:cNvPr>
          <p:cNvSpPr txBox="1"/>
          <p:nvPr/>
        </p:nvSpPr>
        <p:spPr>
          <a:xfrm>
            <a:off x="3155106" y="880295"/>
            <a:ext cx="4693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Data through October are actuals 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November to August are projected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E060B-E376-494F-94FB-D8B070E9EE89}"/>
              </a:ext>
            </a:extLst>
          </p:cNvPr>
          <p:cNvSpPr txBox="1"/>
          <p:nvPr/>
        </p:nvSpPr>
        <p:spPr>
          <a:xfrm>
            <a:off x="9232776" y="1694277"/>
            <a:ext cx="1811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Original cashflow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6A283-D542-4B97-A8E7-2C69EBEFDEA4}"/>
              </a:ext>
            </a:extLst>
          </p:cNvPr>
          <p:cNvSpPr txBox="1"/>
          <p:nvPr/>
        </p:nvSpPr>
        <p:spPr>
          <a:xfrm>
            <a:off x="4554244" y="3571643"/>
            <a:ext cx="42707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Revised cashflow based on new revenue projections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4A8ECDF-61A3-4B49-8748-0CB4F40326E8}"/>
              </a:ext>
            </a:extLst>
          </p:cNvPr>
          <p:cNvSpPr/>
          <p:nvPr/>
        </p:nvSpPr>
        <p:spPr>
          <a:xfrm rot="10800000">
            <a:off x="11043821" y="2530136"/>
            <a:ext cx="241028" cy="594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5CEC93E-E940-4E61-9C38-48EA190FF349}"/>
              </a:ext>
            </a:extLst>
          </p:cNvPr>
          <p:cNvSpPr/>
          <p:nvPr/>
        </p:nvSpPr>
        <p:spPr>
          <a:xfrm>
            <a:off x="11043821" y="3571643"/>
            <a:ext cx="241028" cy="594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0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E5628-AF1A-4B78-B0DD-C96A5315D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560" y="344805"/>
            <a:ext cx="11470640" cy="1325563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E87722"/>
                </a:solidFill>
                <a:latin typeface="Arial"/>
                <a:cs typeface="Arial"/>
              </a:rPr>
              <a:t>SCENARIOS – ENDING FUND BALANCE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D8170-AB05-4D6D-B344-AFF0C3D72D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87600" y="1233488"/>
            <a:ext cx="8128000" cy="5259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All scenarios have 20-21 revised budget based on:</a:t>
            </a: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Revenues based on November average enrollment</a:t>
            </a:r>
          </a:p>
          <a:p>
            <a:pPr marL="629920" lvl="1" indent="-172720">
              <a:spcAft>
                <a:spcPts val="600"/>
              </a:spcAft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Expenditures based on known increases or decreases 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Scenario 1: - Worst case</a:t>
            </a: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50% of students that didn’t enroll in 20-21 return in 21-22</a:t>
            </a: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Remaining of 50% of lost enrollment returns in 22-23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Scenario 2: 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21-22 enrollment returns to 20-21 budgeted levels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Scenario 3:</a:t>
            </a: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50% of students that didn’t enroll in 20-21 return in 21-22</a:t>
            </a: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Remaining of 50% of lost enrollment returns in 22-23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 panose="020F0502020204030204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Scenario 4: - Best case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  <a:p>
            <a:pPr marL="629920" lvl="1" indent="-172720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21-22 enrollment returns to 20-21 budgeted levels</a:t>
            </a:r>
          </a:p>
          <a:p>
            <a:pPr marL="629920" lvl="1" indent="-172720"/>
            <a:endParaRPr lang="en-US" sz="2000">
              <a:cs typeface="Calibri" panose="020F0502020204030204"/>
            </a:endParaRPr>
          </a:p>
          <a:p>
            <a:pPr lvl="1"/>
            <a:endParaRPr lang="en-US" sz="20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7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61DA7-4D2B-4376-97A4-897A70CF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99" y="356759"/>
            <a:ext cx="8973802" cy="6144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572CC6-FF3F-43C1-8738-54E12518FBFB}"/>
              </a:ext>
            </a:extLst>
          </p:cNvPr>
          <p:cNvSpPr txBox="1"/>
          <p:nvPr/>
        </p:nvSpPr>
        <p:spPr>
          <a:xfrm>
            <a:off x="4566112" y="4849926"/>
            <a:ext cx="125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Worst case scenario</a:t>
            </a:r>
          </a:p>
        </p:txBody>
      </p:sp>
    </p:spTree>
    <p:extLst>
      <p:ext uri="{BB962C8B-B14F-4D97-AF65-F5344CB8AC3E}">
        <p14:creationId xmlns:p14="http://schemas.microsoft.com/office/powerpoint/2010/main" val="390828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7562D-B414-4EC5-9397-EDB736297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385337"/>
            <a:ext cx="9002381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0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1CD7F-A5A8-4581-A570-AB897065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88" y="390101"/>
            <a:ext cx="8945223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009A31-2C49-443E-BA61-D2F9B0D1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563" y="371048"/>
            <a:ext cx="9021434" cy="6115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CD7D9-F657-4B85-BBDE-36C332695E34}"/>
              </a:ext>
            </a:extLst>
          </p:cNvPr>
          <p:cNvSpPr txBox="1"/>
          <p:nvPr/>
        </p:nvSpPr>
        <p:spPr>
          <a:xfrm>
            <a:off x="7076168" y="2140093"/>
            <a:ext cx="125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Best case scenario</a:t>
            </a:r>
          </a:p>
        </p:txBody>
      </p:sp>
    </p:spTree>
    <p:extLst>
      <p:ext uri="{BB962C8B-B14F-4D97-AF65-F5344CB8AC3E}">
        <p14:creationId xmlns:p14="http://schemas.microsoft.com/office/powerpoint/2010/main" val="75133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AF20ED-92E3-4A98-A6C9-1F034BA028B8}"/>
              </a:ext>
            </a:extLst>
          </p:cNvPr>
          <p:cNvSpPr txBox="1"/>
          <p:nvPr/>
        </p:nvSpPr>
        <p:spPr>
          <a:xfrm>
            <a:off x="3171645" y="641230"/>
            <a:ext cx="58487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200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6C0F0-0E0E-4E24-B73E-9FCFD37E7D23}"/>
              </a:ext>
            </a:extLst>
          </p:cNvPr>
          <p:cNvSpPr txBox="1"/>
          <p:nvPr/>
        </p:nvSpPr>
        <p:spPr>
          <a:xfrm>
            <a:off x="439946" y="2639682"/>
            <a:ext cx="113121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cs typeface="Calibri"/>
              </a:rPr>
              <a:t>Access</a:t>
            </a:r>
          </a:p>
        </p:txBody>
      </p:sp>
      <p:pic>
        <p:nvPicPr>
          <p:cNvPr id="2" name="Google Shape;348;p53">
            <a:extLst>
              <a:ext uri="{FF2B5EF4-FFF2-40B4-BE49-F238E27FC236}">
                <a16:creationId xmlns:a16="http://schemas.microsoft.com/office/drawing/2014/main" id="{DC0D3A5F-EC4A-4DDE-9E6B-F02925E8E3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525" y="589869"/>
            <a:ext cx="1363887" cy="551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379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311B17-6040-4D7D-838D-4BF8EABF6221}"/>
              </a:ext>
            </a:extLst>
          </p:cNvPr>
          <p:cNvCxnSpPr/>
          <p:nvPr/>
        </p:nvCxnSpPr>
        <p:spPr>
          <a:xfrm>
            <a:off x="4707846" y="1987583"/>
            <a:ext cx="0" cy="4191512"/>
          </a:xfrm>
          <a:prstGeom prst="line">
            <a:avLst/>
          </a:prstGeom>
          <a:ln w="31750">
            <a:solidFill>
              <a:srgbClr val="E877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568368AF-DB67-49C9-A379-62BE81CB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09" y="2370494"/>
            <a:ext cx="27432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5607BC-B07F-427E-AF95-735160FF26B4}"/>
              </a:ext>
            </a:extLst>
          </p:cNvPr>
          <p:cNvSpPr txBox="1"/>
          <p:nvPr/>
        </p:nvSpPr>
        <p:spPr>
          <a:xfrm>
            <a:off x="-1" y="309229"/>
            <a:ext cx="121919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accent2"/>
                </a:solidFill>
                <a:ea typeface="+mn-lt"/>
              </a:rPr>
              <a:t>Ensuring Students Stay Engaged and On Track</a:t>
            </a:r>
            <a:r>
              <a:rPr lang="en-US" sz="3600" b="1">
                <a:ea typeface="+mn-lt"/>
              </a:rPr>
              <a:t> </a:t>
            </a:r>
            <a:endParaRPr lang="en-US" b="1">
              <a:ea typeface="+mn-lt"/>
            </a:endParaRPr>
          </a:p>
          <a:p>
            <a:pPr algn="ctr"/>
            <a:r>
              <a:rPr lang="en-US" sz="3600">
                <a:ea typeface="+mn-lt"/>
              </a:rPr>
              <a:t>The Critical Role of Data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AA33BE-3C3F-47C1-8087-EC52462F35A6}"/>
              </a:ext>
            </a:extLst>
          </p:cNvPr>
          <p:cNvSpPr txBox="1">
            <a:spLocks/>
          </p:cNvSpPr>
          <p:nvPr/>
        </p:nvSpPr>
        <p:spPr>
          <a:xfrm>
            <a:off x="4430840" y="2132137"/>
            <a:ext cx="7365654" cy="3901952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600"/>
              </a:spcAft>
              <a:buClrTx/>
              <a:buNone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Three Big Challenges for the 20/21 School Year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spcAft>
                <a:spcPts val="500"/>
              </a:spcAft>
              <a:buClrTx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Finance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Arial"/>
              </a:rPr>
              <a:t>– What does our financial future look like...and how will enrollment changes, revenue pressure, and federal dollars impact our available resources?</a:t>
            </a:r>
          </a:p>
          <a:p>
            <a:pPr lvl="1">
              <a:spcAft>
                <a:spcPts val="500"/>
              </a:spcAft>
              <a:buClrTx/>
            </a:pPr>
            <a:r>
              <a:rPr lang="en-US" sz="2000" b="1">
                <a:solidFill>
                  <a:schemeClr val="bg2">
                    <a:lumMod val="25000"/>
                  </a:schemeClr>
                </a:solidFill>
                <a:cs typeface="Arial"/>
              </a:rPr>
              <a:t>Access 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cs typeface="Arial"/>
              </a:rPr>
              <a:t>– In our division, who has access to the internet and who doesn't? Are the access speeds sufficient for learning?</a:t>
            </a:r>
          </a:p>
          <a:p>
            <a:pPr lvl="1">
              <a:buClrTx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cs typeface="Arial"/>
              </a:rPr>
              <a:t>Learning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cs typeface="Arial"/>
              </a:rPr>
              <a:t>–  What do we need to do to keep them on grade-level? What do we need to do to improve our eLearning performance as an organization on a go-forward basis?</a:t>
            </a:r>
          </a:p>
          <a:p>
            <a:pPr marL="457200" lvl="1" indent="0">
              <a:buClrTx/>
              <a:buNone/>
            </a:pPr>
            <a:endParaRPr lang="en-US" sz="1800">
              <a:cs typeface="Arial"/>
            </a:endParaRPr>
          </a:p>
          <a:p>
            <a:pPr lvl="1">
              <a:buClrTx/>
            </a:pPr>
            <a:endParaRPr lang="en-US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07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6FA84-4348-46F5-8C09-A2F1CC45AFBA}"/>
              </a:ext>
            </a:extLst>
          </p:cNvPr>
          <p:cNvSpPr/>
          <p:nvPr/>
        </p:nvSpPr>
        <p:spPr>
          <a:xfrm>
            <a:off x="204413" y="202836"/>
            <a:ext cx="1178317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>
                <a:solidFill>
                  <a:srgbClr val="E87722"/>
                </a:solidFill>
              </a:rPr>
              <a:t>Access – Served, Underserved, Unserved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A5F9C-19AE-4E9B-A826-DE03434ABDA9}"/>
              </a:ext>
            </a:extLst>
          </p:cNvPr>
          <p:cNvSpPr/>
          <p:nvPr/>
        </p:nvSpPr>
        <p:spPr>
          <a:xfrm>
            <a:off x="1971698" y="5919232"/>
            <a:ext cx="8248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535859"/>
                </a:solidFill>
                <a:latin typeface="Arial" panose="020B0604020202020204" pitchFamily="34" charset="0"/>
              </a:rPr>
              <a:t>* Student pins are colored based on their school of attendance, matching their boundary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endParaRPr lang="en-US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18ED67-C441-4CE0-83E2-B5686FC0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2" y="911074"/>
            <a:ext cx="11196735" cy="488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300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6FA84-4348-46F5-8C09-A2F1CC45AFBA}"/>
              </a:ext>
            </a:extLst>
          </p:cNvPr>
          <p:cNvSpPr/>
          <p:nvPr/>
        </p:nvSpPr>
        <p:spPr>
          <a:xfrm>
            <a:off x="204413" y="202836"/>
            <a:ext cx="1178317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rgbClr val="E87722"/>
                </a:solidFill>
              </a:rPr>
              <a:t>Disegragate by Data Attributes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87AA-5FE0-4414-B2DA-12821AEFCF49}"/>
              </a:ext>
            </a:extLst>
          </p:cNvPr>
          <p:cNvSpPr/>
          <p:nvPr/>
        </p:nvSpPr>
        <p:spPr>
          <a:xfrm>
            <a:off x="275548" y="2829502"/>
            <a:ext cx="3377600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rgbClr val="545859"/>
                </a:solidFill>
              </a:rPr>
              <a:t>Student Information </a:t>
            </a:r>
            <a:r>
              <a:rPr lang="en-US" sz="2400">
                <a:solidFill>
                  <a:srgbClr val="545859"/>
                </a:solidFill>
              </a:rPr>
              <a:t>System Data - Location </a:t>
            </a:r>
            <a:r>
              <a:rPr lang="en-US" sz="2400" dirty="0">
                <a:solidFill>
                  <a:srgbClr val="545859"/>
                </a:solidFill>
              </a:rPr>
              <a:t>based Data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0985EE-A007-4E43-B7DE-30463767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501" y="1120851"/>
            <a:ext cx="7607090" cy="491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68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6FA84-4348-46F5-8C09-A2F1CC45AFBA}"/>
              </a:ext>
            </a:extLst>
          </p:cNvPr>
          <p:cNvSpPr/>
          <p:nvPr/>
        </p:nvSpPr>
        <p:spPr>
          <a:xfrm>
            <a:off x="204413" y="202836"/>
            <a:ext cx="1178317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rgbClr val="E87722"/>
                </a:solidFill>
              </a:rPr>
              <a:t>Broadband Access and Provider Maps</a:t>
            </a:r>
            <a:endParaRPr lang="en-US" sz="2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21AF5-37E5-476A-98B4-7D381C25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381" y="893410"/>
            <a:ext cx="6540751" cy="507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7E7E50-BBE1-437F-82B4-E7633F32A82A}"/>
              </a:ext>
            </a:extLst>
          </p:cNvPr>
          <p:cNvSpPr/>
          <p:nvPr/>
        </p:nvSpPr>
        <p:spPr>
          <a:xfrm>
            <a:off x="8010992" y="1582339"/>
            <a:ext cx="3644104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US" b="0" i="0" dirty="0">
              <a:solidFill>
                <a:srgbClr val="545859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231E0-3287-4A06-B44B-BEDAC8981098}"/>
              </a:ext>
            </a:extLst>
          </p:cNvPr>
          <p:cNvSpPr/>
          <p:nvPr/>
        </p:nvSpPr>
        <p:spPr>
          <a:xfrm>
            <a:off x="555181" y="2598805"/>
            <a:ext cx="3929875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rgbClr val="545859"/>
                </a:solidFill>
              </a:rPr>
              <a:t>Student Data – FCC </a:t>
            </a:r>
            <a:r>
              <a:rPr lang="en-US" sz="2400">
                <a:solidFill>
                  <a:srgbClr val="545859"/>
                </a:solidFill>
              </a:rPr>
              <a:t>Data – Provider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5670AF-E884-47FE-A47E-C180D9EF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50" y="1062026"/>
            <a:ext cx="7199975" cy="3834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9A743-097E-471D-866C-2EA79A4A5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05" y="1238250"/>
            <a:ext cx="357108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76FA84-4348-46F5-8C09-A2F1CC45AFBA}"/>
              </a:ext>
            </a:extLst>
          </p:cNvPr>
          <p:cNvSpPr/>
          <p:nvPr/>
        </p:nvSpPr>
        <p:spPr>
          <a:xfrm>
            <a:off x="204413" y="202836"/>
            <a:ext cx="1178317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>
                <a:solidFill>
                  <a:srgbClr val="E87722"/>
                </a:solidFill>
              </a:rPr>
              <a:t>Support Decision-Making Process With Data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E128D-C70D-418E-ACFB-59A61CA09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69" y="3168406"/>
            <a:ext cx="422910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A8D34-96B0-43AC-BFF2-ADB0F9716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985" y="4356538"/>
            <a:ext cx="3571080" cy="229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943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AF20ED-92E3-4A98-A6C9-1F034BA028B8}"/>
              </a:ext>
            </a:extLst>
          </p:cNvPr>
          <p:cNvSpPr txBox="1"/>
          <p:nvPr/>
        </p:nvSpPr>
        <p:spPr>
          <a:xfrm>
            <a:off x="3171645" y="641230"/>
            <a:ext cx="58487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3200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6C0F0-0E0E-4E24-B73E-9FCFD37E7D23}"/>
              </a:ext>
            </a:extLst>
          </p:cNvPr>
          <p:cNvSpPr txBox="1"/>
          <p:nvPr/>
        </p:nvSpPr>
        <p:spPr>
          <a:xfrm>
            <a:off x="439946" y="2639682"/>
            <a:ext cx="113121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cs typeface="Calibri"/>
              </a:rPr>
              <a:t>Learning</a:t>
            </a:r>
            <a:endParaRPr lang="en-US"/>
          </a:p>
        </p:txBody>
      </p:sp>
      <p:pic>
        <p:nvPicPr>
          <p:cNvPr id="2" name="Picture 3" descr="Icon&#10;&#10;Description automatically generated">
            <a:extLst>
              <a:ext uri="{FF2B5EF4-FFF2-40B4-BE49-F238E27FC236}">
                <a16:creationId xmlns:a16="http://schemas.microsoft.com/office/drawing/2014/main" id="{508E9F5B-20B4-420F-BDB7-6D630F08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83" y="523643"/>
            <a:ext cx="15525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6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58146B-09A9-D74E-BF2E-519597390206}"/>
              </a:ext>
            </a:extLst>
          </p:cNvPr>
          <p:cNvSpPr/>
          <p:nvPr/>
        </p:nvSpPr>
        <p:spPr>
          <a:xfrm>
            <a:off x="1580225" y="398262"/>
            <a:ext cx="9215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rgbClr val="E87722"/>
                </a:solidFill>
              </a:rPr>
              <a:t>Which Students Are Engaging in My </a:t>
            </a:r>
            <a:br>
              <a:rPr lang="en-US" sz="3000">
                <a:solidFill>
                  <a:srgbClr val="E87722"/>
                </a:solidFill>
              </a:rPr>
            </a:br>
            <a:r>
              <a:rPr lang="en-US" sz="3000">
                <a:solidFill>
                  <a:srgbClr val="E87722"/>
                </a:solidFill>
              </a:rPr>
              <a:t>District’s eLearning Platform?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7C8658-EB13-4893-8E18-947EA7D821D2}"/>
              </a:ext>
            </a:extLst>
          </p:cNvPr>
          <p:cNvGrpSpPr/>
          <p:nvPr/>
        </p:nvGrpSpPr>
        <p:grpSpPr>
          <a:xfrm>
            <a:off x="1255412" y="1536653"/>
            <a:ext cx="9539835" cy="4710254"/>
            <a:chOff x="1255412" y="1536653"/>
            <a:chExt cx="9539835" cy="47102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53C811-4708-4E72-8759-E22821D29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5412" y="1536653"/>
              <a:ext cx="9539835" cy="471025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85A2EC-41C0-441A-9A8E-CD4B4AA8C5F4}"/>
                </a:ext>
              </a:extLst>
            </p:cNvPr>
            <p:cNvCxnSpPr>
              <a:cxnSpLocks/>
            </p:cNvCxnSpPr>
            <p:nvPr/>
          </p:nvCxnSpPr>
          <p:spPr>
            <a:xfrm>
              <a:off x="1316173" y="6246907"/>
              <a:ext cx="9446039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2627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58146B-09A9-D74E-BF2E-519597390206}"/>
              </a:ext>
            </a:extLst>
          </p:cNvPr>
          <p:cNvSpPr/>
          <p:nvPr/>
        </p:nvSpPr>
        <p:spPr>
          <a:xfrm>
            <a:off x="1494258" y="341600"/>
            <a:ext cx="9721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E87722"/>
                </a:solidFill>
              </a:rPr>
              <a:t>Who Are the Students Not Engaging in My </a:t>
            </a:r>
            <a:br>
              <a:rPr lang="en-US" sz="2800">
                <a:solidFill>
                  <a:srgbClr val="E87722"/>
                </a:solidFill>
              </a:rPr>
            </a:br>
            <a:r>
              <a:rPr lang="en-US" sz="2800">
                <a:solidFill>
                  <a:srgbClr val="E87722"/>
                </a:solidFill>
              </a:rPr>
              <a:t>District’s eLearning Platform?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4C04F-E498-4D76-8E6D-4402D6F2D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199" y="1525902"/>
            <a:ext cx="847725" cy="514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9C1D9A-7122-460F-9B1F-436890D4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22" y="1641818"/>
            <a:ext cx="9322392" cy="434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2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549309" y="297332"/>
            <a:ext cx="11257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Which Staff Do We Need to Support?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91C86-B3C1-4220-A5E2-F394C356D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173" y="1007689"/>
            <a:ext cx="828675" cy="5238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E5639D-F3A6-4700-81B2-CE80F8F3F070}"/>
              </a:ext>
            </a:extLst>
          </p:cNvPr>
          <p:cNvGrpSpPr/>
          <p:nvPr/>
        </p:nvGrpSpPr>
        <p:grpSpPr>
          <a:xfrm>
            <a:off x="1171761" y="1426083"/>
            <a:ext cx="9002254" cy="4614841"/>
            <a:chOff x="1171761" y="1426083"/>
            <a:chExt cx="9002254" cy="46148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78993C-96FF-4BAE-A705-7F466727F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63"/>
            <a:stretch/>
          </p:blipFill>
          <p:spPr>
            <a:xfrm>
              <a:off x="1171761" y="1426083"/>
              <a:ext cx="9002254" cy="46148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2D076D-2F29-4B98-9F1D-8E74F42CAD88}"/>
                </a:ext>
              </a:extLst>
            </p:cNvPr>
            <p:cNvSpPr/>
            <p:nvPr/>
          </p:nvSpPr>
          <p:spPr>
            <a:xfrm>
              <a:off x="1171761" y="1426083"/>
              <a:ext cx="9002254" cy="4533283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7400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1109663" y="525491"/>
            <a:ext cx="91795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Instant Insight Into a Classroom…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91C86-B3C1-4220-A5E2-F394C356D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14" y="932088"/>
            <a:ext cx="828675" cy="5238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DD9D228-E967-4ADE-B7C7-57D69B7520DE}"/>
              </a:ext>
            </a:extLst>
          </p:cNvPr>
          <p:cNvGrpSpPr/>
          <p:nvPr/>
        </p:nvGrpSpPr>
        <p:grpSpPr>
          <a:xfrm>
            <a:off x="498994" y="1494478"/>
            <a:ext cx="11258639" cy="4625816"/>
            <a:chOff x="404404" y="1494478"/>
            <a:chExt cx="11258639" cy="46258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661BB2-E562-4715-AA58-FF97DB6D8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404" y="1494478"/>
              <a:ext cx="11258639" cy="462581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D83F00-D84B-43BC-8EEC-F07754D608E8}"/>
                </a:ext>
              </a:extLst>
            </p:cNvPr>
            <p:cNvCxnSpPr/>
            <p:nvPr/>
          </p:nvCxnSpPr>
          <p:spPr>
            <a:xfrm>
              <a:off x="404404" y="1494478"/>
              <a:ext cx="0" cy="462581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5543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549309" y="297332"/>
            <a:ext cx="11257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How Do We Keep Students On-Track?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883D2-C055-461A-8A74-1895AF89555E}"/>
              </a:ext>
            </a:extLst>
          </p:cNvPr>
          <p:cNvSpPr txBox="1"/>
          <p:nvPr/>
        </p:nvSpPr>
        <p:spPr>
          <a:xfrm>
            <a:off x="6038091" y="1264516"/>
            <a:ext cx="471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Use of Early Warning Indicators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21FDE0-E6B9-4DFE-997E-309066291EB1}"/>
              </a:ext>
            </a:extLst>
          </p:cNvPr>
          <p:cNvGrpSpPr/>
          <p:nvPr/>
        </p:nvGrpSpPr>
        <p:grpSpPr>
          <a:xfrm>
            <a:off x="871723" y="1704338"/>
            <a:ext cx="9884596" cy="3817445"/>
            <a:chOff x="871723" y="1704338"/>
            <a:chExt cx="9884596" cy="38174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582F90-6854-41BA-8A4E-9E3E757D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723" y="1704338"/>
              <a:ext cx="9884596" cy="381744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3FFEBB-20E1-4256-B8FD-421FC9A185DD}"/>
                </a:ext>
              </a:extLst>
            </p:cNvPr>
            <p:cNvSpPr/>
            <p:nvPr/>
          </p:nvSpPr>
          <p:spPr>
            <a:xfrm>
              <a:off x="871723" y="1704338"/>
              <a:ext cx="9884596" cy="3817445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1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A086E90-8732-46FC-BB94-0FAC7CE448A8}"/>
              </a:ext>
            </a:extLst>
          </p:cNvPr>
          <p:cNvGrpSpPr/>
          <p:nvPr/>
        </p:nvGrpSpPr>
        <p:grpSpPr>
          <a:xfrm>
            <a:off x="3423875" y="1449965"/>
            <a:ext cx="5344248" cy="4867636"/>
            <a:chOff x="6973483" y="3927694"/>
            <a:chExt cx="2520420" cy="2291696"/>
          </a:xfrm>
        </p:grpSpPr>
        <p:pic>
          <p:nvPicPr>
            <p:cNvPr id="2" name="Picture 1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F9213CA6-5C2A-3540-BAC9-401D2BAD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3112" y="3927694"/>
              <a:ext cx="1685714" cy="16857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034DE6-A591-C745-A681-C974D3476825}"/>
                </a:ext>
              </a:extLst>
            </p:cNvPr>
            <p:cNvSpPr txBox="1"/>
            <p:nvPr/>
          </p:nvSpPr>
          <p:spPr>
            <a:xfrm>
              <a:off x="6973483" y="5653234"/>
              <a:ext cx="2520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E67632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Dr. Adam Cibulka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BD5F8F-44BD-3449-B109-D57ADCE0AD78}"/>
                </a:ext>
              </a:extLst>
            </p:cNvPr>
            <p:cNvSpPr/>
            <p:nvPr/>
          </p:nvSpPr>
          <p:spPr>
            <a:xfrm>
              <a:off x="7071805" y="5843838"/>
              <a:ext cx="2321805" cy="375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666868"/>
                </a:buClr>
                <a:buSzPct val="25000"/>
              </a:pPr>
              <a:r>
                <a:rPr lang="en-US">
                  <a:solidFill>
                    <a:srgbClr val="54585A"/>
                  </a:solidFill>
                  <a:latin typeface="Arial" panose="020B0604020202020204" pitchFamily="34" charset="0"/>
                  <a:ea typeface="Proxima Nova Semibold"/>
                  <a:cs typeface="Arial" panose="020B0604020202020204" pitchFamily="34" charset="0"/>
                  <a:sym typeface="Proxima Nova Semibold"/>
                </a:rPr>
                <a:t>Senior Manager – 5Lab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Our Co-Presenter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16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0" y="282880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Keeping Freshman Students On-Track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24DFC-8D6E-49E4-840F-A3D8A12F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33" y="1342566"/>
            <a:ext cx="10112934" cy="48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1787948" y="417200"/>
            <a:ext cx="89227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Student Lists to Target Support</a:t>
            </a:r>
          </a:p>
        </p:txBody>
      </p:sp>
      <p:pic>
        <p:nvPicPr>
          <p:cNvPr id="8" name="Picture 2" descr="UPDATE: Rally to Be Held to Call for Resignation of Compton School Board  Member • Long Beach Post News">
            <a:extLst>
              <a:ext uri="{FF2B5EF4-FFF2-40B4-BE49-F238E27FC236}">
                <a16:creationId xmlns:a16="http://schemas.microsoft.com/office/drawing/2014/main" id="{D6A88666-4052-414B-A1C7-EBA1848FF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2" t="2780" r="4337" b="5806"/>
          <a:stretch/>
        </p:blipFill>
        <p:spPr bwMode="auto">
          <a:xfrm>
            <a:off x="383621" y="225039"/>
            <a:ext cx="982472" cy="9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D6048F-B596-4D53-8FC2-1A11ED937F3E}"/>
              </a:ext>
            </a:extLst>
          </p:cNvPr>
          <p:cNvGrpSpPr/>
          <p:nvPr/>
        </p:nvGrpSpPr>
        <p:grpSpPr>
          <a:xfrm>
            <a:off x="920341" y="1661250"/>
            <a:ext cx="10493359" cy="4129950"/>
            <a:chOff x="920341" y="1661250"/>
            <a:chExt cx="10493359" cy="4129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7A78B3-748E-4697-84EF-9B677313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341" y="1661250"/>
              <a:ext cx="10493359" cy="392353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E0743F-B18A-4C71-AFDA-6A5B3D73C409}"/>
                </a:ext>
              </a:extLst>
            </p:cNvPr>
            <p:cNvSpPr/>
            <p:nvPr/>
          </p:nvSpPr>
          <p:spPr>
            <a:xfrm>
              <a:off x="920341" y="1661250"/>
              <a:ext cx="10493359" cy="4129950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A1F9F6D-FD2D-451D-87F2-B90389BCA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21" y="234828"/>
            <a:ext cx="963884" cy="9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36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E54D85-0ED7-9449-9C2F-1FE96381A074}"/>
              </a:ext>
            </a:extLst>
          </p:cNvPr>
          <p:cNvSpPr/>
          <p:nvPr/>
        </p:nvSpPr>
        <p:spPr>
          <a:xfrm>
            <a:off x="612558" y="287592"/>
            <a:ext cx="1099943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>
                <a:solidFill>
                  <a:srgbClr val="E67632"/>
                </a:solidFill>
              </a:rPr>
              <a:t>Learning – Who is engaged?</a:t>
            </a:r>
          </a:p>
        </p:txBody>
      </p:sp>
      <p:pic>
        <p:nvPicPr>
          <p:cNvPr id="4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B6ED35C-59E5-46D0-B1C8-EEEDFCF2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1" y="1236020"/>
            <a:ext cx="6546953" cy="48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84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Who are our learners?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EFDEA54-1F2B-4947-BB62-930E1906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24" y="1215436"/>
            <a:ext cx="10988152" cy="47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6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What is the engagement level of our students?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60BF33-1F30-4CA2-969A-A02D71739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7" y="1078798"/>
            <a:ext cx="9227976" cy="50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36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Is there equitable access for all students?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6C3499-800A-4D4E-9214-09E52383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55" y="1520890"/>
            <a:ext cx="10295624" cy="412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1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Know which students are not engaged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11EE16-C693-4144-AC6D-82A9E822D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36" y="1375023"/>
            <a:ext cx="10563544" cy="2441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5391AA-D386-425C-8A5F-191D1248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817" y="860673"/>
            <a:ext cx="8477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86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Was our staff prepared for Semester 1?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7D627-B137-4A8A-B798-5B7764F24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52" y="1262594"/>
            <a:ext cx="9675845" cy="5003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C746D-F04E-4B4B-AEF7-A2A8C2A30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492" y="938148"/>
            <a:ext cx="8477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9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Instant Insight into Virtual Environments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B488C7-D800-45D1-8D26-6257B0CE2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4" y="1166326"/>
            <a:ext cx="9619861" cy="512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38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ED6F606-33AE-5848-B965-9F7B51BCD6E3}"/>
              </a:ext>
            </a:extLst>
          </p:cNvPr>
          <p:cNvSpPr txBox="1"/>
          <p:nvPr/>
        </p:nvSpPr>
        <p:spPr>
          <a:xfrm>
            <a:off x="0" y="291817"/>
            <a:ext cx="12192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spc="300">
                <a:solidFill>
                  <a:srgbClr val="E87722"/>
                </a:solidFill>
                <a:ea typeface="Montserrat" charset="0"/>
              </a:rPr>
              <a:t>How did our students do in Semester 1?</a:t>
            </a:r>
            <a:endParaRPr lang="en-US" sz="5400" spc="300">
              <a:solidFill>
                <a:srgbClr val="E87722"/>
              </a:solidFill>
              <a:ea typeface="Montserra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AD663-A5B5-4365-B590-846A7745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9" y="1052405"/>
            <a:ext cx="10018647" cy="51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5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80AA0D-EC2F-4FA2-9D71-F38AECCF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88880"/>
            <a:ext cx="10905066" cy="4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46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549309" y="297332"/>
            <a:ext cx="11257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Did Students Stay On-Track?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883D2-C055-461A-8A74-1895AF89555E}"/>
              </a:ext>
            </a:extLst>
          </p:cNvPr>
          <p:cNvSpPr txBox="1"/>
          <p:nvPr/>
        </p:nvSpPr>
        <p:spPr>
          <a:xfrm>
            <a:off x="6038091" y="1264516"/>
            <a:ext cx="471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</a:rPr>
              <a:t>Use of Early Warning Indicators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21FDE0-E6B9-4DFE-997E-309066291EB1}"/>
              </a:ext>
            </a:extLst>
          </p:cNvPr>
          <p:cNvGrpSpPr/>
          <p:nvPr/>
        </p:nvGrpSpPr>
        <p:grpSpPr>
          <a:xfrm>
            <a:off x="871723" y="1704338"/>
            <a:ext cx="9884596" cy="3817445"/>
            <a:chOff x="871723" y="1704338"/>
            <a:chExt cx="9884596" cy="38174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582F90-6854-41BA-8A4E-9E3E757D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1723" y="1704338"/>
              <a:ext cx="9884596" cy="381744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3FFEBB-20E1-4256-B8FD-421FC9A185DD}"/>
                </a:ext>
              </a:extLst>
            </p:cNvPr>
            <p:cNvSpPr/>
            <p:nvPr/>
          </p:nvSpPr>
          <p:spPr>
            <a:xfrm>
              <a:off x="871723" y="1704338"/>
              <a:ext cx="9884596" cy="3817445"/>
            </a:xfrm>
            <a:prstGeom prst="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8475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0" y="282880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Are Students Staying On-Track for Graduation?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24DFC-8D6E-49E4-840F-A3D8A12F6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33" y="1342566"/>
            <a:ext cx="10112934" cy="48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40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1787948" y="417200"/>
            <a:ext cx="89227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Student Lists to Target Support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D6048F-B596-4D53-8FC2-1A11ED937F3E}"/>
              </a:ext>
            </a:extLst>
          </p:cNvPr>
          <p:cNvGrpSpPr/>
          <p:nvPr/>
        </p:nvGrpSpPr>
        <p:grpSpPr>
          <a:xfrm>
            <a:off x="920341" y="1661250"/>
            <a:ext cx="10493359" cy="4129950"/>
            <a:chOff x="920341" y="1661250"/>
            <a:chExt cx="10493359" cy="4129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7A78B3-748E-4697-84EF-9B677313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341" y="1661250"/>
              <a:ext cx="10493359" cy="392353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E0743F-B18A-4C71-AFDA-6A5B3D73C409}"/>
                </a:ext>
              </a:extLst>
            </p:cNvPr>
            <p:cNvSpPr/>
            <p:nvPr/>
          </p:nvSpPr>
          <p:spPr>
            <a:xfrm>
              <a:off x="920341" y="1661250"/>
              <a:ext cx="10493359" cy="4129950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B7D7E9A-65AF-48BA-836E-3683B75E9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730" y="503014"/>
            <a:ext cx="8477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20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0" y="21335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E67632"/>
                </a:solidFill>
              </a:rPr>
              <a:t>Tracking Next Grade Level Ready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4467C1-145E-0C47-A9AB-E320E8EA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01" y="979346"/>
            <a:ext cx="9037688" cy="527945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3257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0" y="21335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E67632"/>
                </a:solidFill>
              </a:rPr>
              <a:t>Tracking Next Grade Level Ready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D723D6-C15C-4E10-AA46-CFE04A96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6" y="1356931"/>
            <a:ext cx="10178435" cy="4763392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A7B71-18B5-48EA-90FB-0A0E1FF2F10C}"/>
              </a:ext>
            </a:extLst>
          </p:cNvPr>
          <p:cNvSpPr txBox="1"/>
          <p:nvPr/>
        </p:nvSpPr>
        <p:spPr>
          <a:xfrm>
            <a:off x="6895675" y="837938"/>
            <a:ext cx="423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54585A"/>
                </a:solidFill>
              </a:rPr>
              <a:t>ABILITY TO VIEW STUDENT BY STUDENT, NEXT GRADE LEVEL READINESS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78CDE4-825C-4DC2-836E-4DABE625B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773" y="279348"/>
            <a:ext cx="8477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77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0" y="21335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E67632"/>
                </a:solidFill>
              </a:rPr>
              <a:t>Maintaining a Focus on Equity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DEE43-9098-4940-9B72-2449A780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96" y="1155093"/>
            <a:ext cx="10792408" cy="50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47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6C767F-B326-1948-B4C3-FBA79B35BCB3}"/>
              </a:ext>
            </a:extLst>
          </p:cNvPr>
          <p:cNvSpPr txBox="1"/>
          <p:nvPr/>
        </p:nvSpPr>
        <p:spPr>
          <a:xfrm>
            <a:off x="260060" y="6509858"/>
            <a:ext cx="26928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tx1"/>
                </a:solidFill>
              </a:rPr>
              <a:t>©2020 Forecast5 Analytics. All Rights Reserved.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9BC0D-62BC-F94B-81AA-55887F7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364" y="6378462"/>
            <a:ext cx="2447636" cy="331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2E216-6A75-A440-9931-7F932ECDA1EE}"/>
              </a:ext>
            </a:extLst>
          </p:cNvPr>
          <p:cNvSpPr/>
          <p:nvPr/>
        </p:nvSpPr>
        <p:spPr>
          <a:xfrm>
            <a:off x="549309" y="354986"/>
            <a:ext cx="11257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>
                <a:solidFill>
                  <a:srgbClr val="E67632"/>
                </a:solidFill>
              </a:rPr>
              <a:t>Next Steps in Using Data to Drive Decisions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883D2-C055-461A-8A74-1895AF89555E}"/>
              </a:ext>
            </a:extLst>
          </p:cNvPr>
          <p:cNvSpPr txBox="1"/>
          <p:nvPr/>
        </p:nvSpPr>
        <p:spPr>
          <a:xfrm>
            <a:off x="1702424" y="1670180"/>
            <a:ext cx="941752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54585A"/>
                </a:solidFill>
              </a:rPr>
              <a:t>Further development of dashboards around college/ career readiness</a:t>
            </a:r>
          </a:p>
          <a:p>
            <a:pPr marL="231775" indent="-231775"/>
            <a:endParaRPr lang="en-US" sz="2800">
              <a:solidFill>
                <a:srgbClr val="54585A"/>
              </a:solidFill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54585A"/>
                </a:solidFill>
              </a:rPr>
              <a:t>Tracking of state assessment performance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sz="2800">
              <a:solidFill>
                <a:srgbClr val="54585A"/>
              </a:solidFill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54585A"/>
                </a:solidFill>
              </a:rPr>
              <a:t>Continued development of student profiles to track course performance and assessment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295258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ACB1FB-F0D8-4C4C-AFF6-2B04E84D3D4A}"/>
              </a:ext>
            </a:extLst>
          </p:cNvPr>
          <p:cNvSpPr txBox="1"/>
          <p:nvPr/>
        </p:nvSpPr>
        <p:spPr>
          <a:xfrm>
            <a:off x="-19664" y="1039096"/>
            <a:ext cx="12191999" cy="499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868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Q&amp;A</a:t>
            </a:r>
          </a:p>
        </p:txBody>
      </p:sp>
      <p:sp>
        <p:nvSpPr>
          <p:cNvPr id="7" name="Google Shape;218;p32">
            <a:extLst>
              <a:ext uri="{FF2B5EF4-FFF2-40B4-BE49-F238E27FC236}">
                <a16:creationId xmlns:a16="http://schemas.microsoft.com/office/drawing/2014/main" id="{8BEB37E7-EAA7-4C7B-A1C9-FEDD42DDDEC3}"/>
              </a:ext>
            </a:extLst>
          </p:cNvPr>
          <p:cNvSpPr txBox="1">
            <a:spLocks/>
          </p:cNvSpPr>
          <p:nvPr/>
        </p:nvSpPr>
        <p:spPr>
          <a:xfrm>
            <a:off x="0" y="192901"/>
            <a:ext cx="121920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>
                <a:solidFill>
                  <a:srgbClr val="E87722"/>
                </a:solidFill>
                <a:latin typeface="+mn-lt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792141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EAE658F8-FF93-1D48-9A94-B66682902A74}"/>
              </a:ext>
            </a:extLst>
          </p:cNvPr>
          <p:cNvSpPr/>
          <p:nvPr/>
        </p:nvSpPr>
        <p:spPr>
          <a:xfrm rot="16200000">
            <a:off x="5715000" y="381000"/>
            <a:ext cx="6858000" cy="6096000"/>
          </a:xfrm>
          <a:prstGeom prst="rtTriangle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7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2FD50-F0B3-4CA5-B6E7-38C7D9211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/>
          <a:stretch/>
        </p:blipFill>
        <p:spPr>
          <a:xfrm>
            <a:off x="353568" y="6303489"/>
            <a:ext cx="1391954" cy="368697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71D828F7-43D3-46BA-98C0-521D3E6A7C06}"/>
              </a:ext>
            </a:extLst>
          </p:cNvPr>
          <p:cNvSpPr txBox="1">
            <a:spLocks/>
          </p:cNvSpPr>
          <p:nvPr/>
        </p:nvSpPr>
        <p:spPr>
          <a:xfrm>
            <a:off x="0" y="343783"/>
            <a:ext cx="12192000" cy="54013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en-US" sz="3300">
                <a:solidFill>
                  <a:schemeClr val="accent2"/>
                </a:solidFill>
                <a:latin typeface="Arial"/>
                <a:cs typeface="Arial"/>
              </a:rPr>
              <a:t>For More Information…</a:t>
            </a:r>
            <a:endParaRPr lang="en-US" sz="330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04680-B433-401F-AA93-1B3B8D015743}"/>
              </a:ext>
            </a:extLst>
          </p:cNvPr>
          <p:cNvSpPr txBox="1"/>
          <p:nvPr/>
        </p:nvSpPr>
        <p:spPr>
          <a:xfrm>
            <a:off x="486461" y="1626084"/>
            <a:ext cx="8173145" cy="19159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54585A"/>
              </a:buClr>
              <a:buFont typeface="Wingdings 3" panose="05040102010807070707" pitchFamily="18" charset="2"/>
              <a:buChar char=""/>
            </a:pPr>
            <a:r>
              <a:rPr lang="en-US" sz="2800" b="1" kern="1200" dirty="0">
                <a:solidFill>
                  <a:srgbClr val="54585A"/>
                </a:solidFill>
                <a:ea typeface="+mn-ea"/>
              </a:rPr>
              <a:t>Visit our website: </a:t>
            </a:r>
            <a:r>
              <a:rPr lang="en-US" sz="2400" kern="1200" dirty="0">
                <a:solidFill>
                  <a:srgbClr val="54585A"/>
                </a:solidFill>
                <a:ea typeface="+mn-ea"/>
                <a:hlinkClick r:id="rId3"/>
              </a:rPr>
              <a:t>www.forecast5analytics.com</a:t>
            </a:r>
            <a:endParaRPr lang="en-US" sz="2800" kern="1200" dirty="0">
              <a:solidFill>
                <a:srgbClr val="54585A"/>
              </a:solidFill>
              <a:ea typeface="+mn-ea"/>
            </a:endParaRPr>
          </a:p>
          <a:p>
            <a:pPr lvl="4">
              <a:buClr>
                <a:srgbClr val="54585A"/>
              </a:buClr>
            </a:pPr>
            <a:endParaRPr lang="en-US" sz="1800" b="1" kern="1200">
              <a:solidFill>
                <a:srgbClr val="707372"/>
              </a:solidFill>
              <a:ea typeface="+mn-ea"/>
            </a:endParaRPr>
          </a:p>
          <a:p>
            <a:pPr lvl="4">
              <a:buClr>
                <a:srgbClr val="54585A"/>
              </a:buClr>
            </a:pPr>
            <a:endParaRPr lang="en-US" sz="1800" b="1" kern="1200">
              <a:solidFill>
                <a:srgbClr val="707372"/>
              </a:solidFill>
              <a:ea typeface="+mn-ea"/>
            </a:endParaRPr>
          </a:p>
          <a:p>
            <a:pPr marL="344170" lvl="4" indent="-344170">
              <a:spcAft>
                <a:spcPts val="300"/>
              </a:spcAft>
              <a:buClr>
                <a:srgbClr val="54585A"/>
              </a:buClr>
              <a:buSzPct val="110000"/>
              <a:buFont typeface="Wingdings 3" panose="05040102010807070707" pitchFamily="18" charset="2"/>
              <a:buChar char=""/>
            </a:pPr>
            <a:r>
              <a:rPr lang="en-US" sz="2800" b="1">
                <a:solidFill>
                  <a:srgbClr val="54585A"/>
                </a:solidFill>
                <a:ea typeface="+mn-ea"/>
              </a:rPr>
              <a:t>Learn more about </a:t>
            </a:r>
            <a:r>
              <a:rPr lang="en-US" sz="2800" b="1" u="sng">
                <a:solidFill>
                  <a:srgbClr val="54585A"/>
                </a:solidFill>
                <a:ea typeface="+mn-ea"/>
              </a:rPr>
              <a:t>The Critical Role of Data</a:t>
            </a:r>
            <a:r>
              <a:rPr lang="en-US" sz="2800" b="1" dirty="0">
                <a:solidFill>
                  <a:srgbClr val="54585A"/>
                </a:solidFill>
                <a:ea typeface="+mn-ea"/>
              </a:rPr>
              <a:t>:</a:t>
            </a:r>
          </a:p>
          <a:p>
            <a:pPr marL="344170" lvl="4">
              <a:buSzPct val="130000"/>
            </a:pPr>
            <a:r>
              <a:rPr lang="en-US" sz="2400" dirty="0">
                <a:solidFill>
                  <a:srgbClr val="54585A"/>
                </a:solidFill>
                <a:ea typeface="+mn-ea"/>
              </a:rPr>
              <a:t>Contact Jeff Carew at </a:t>
            </a:r>
            <a:r>
              <a:rPr lang="en-US" sz="2400" dirty="0">
                <a:solidFill>
                  <a:srgbClr val="54585A"/>
                </a:solidFill>
                <a:ea typeface="+mn-ea"/>
                <a:hlinkClick r:id="rId4"/>
              </a:rPr>
              <a:t>jcarew@forecast5analytics.com</a:t>
            </a:r>
            <a:endParaRPr lang="en-US" sz="2000" dirty="0">
              <a:solidFill>
                <a:srgbClr val="54585A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514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/>
          <p:nvPr/>
        </p:nvSpPr>
        <p:spPr>
          <a:xfrm>
            <a:off x="4031430" y="6113"/>
            <a:ext cx="40917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343" name="Google Shape;343;p53"/>
          <p:cNvCxnSpPr>
            <a:cxnSpLocks/>
          </p:cNvCxnSpPr>
          <p:nvPr/>
        </p:nvCxnSpPr>
        <p:spPr>
          <a:xfrm>
            <a:off x="-14213" y="3431894"/>
            <a:ext cx="12206213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53"/>
          <p:cNvSpPr txBox="1"/>
          <p:nvPr/>
        </p:nvSpPr>
        <p:spPr>
          <a:xfrm>
            <a:off x="0" y="1862725"/>
            <a:ext cx="4012446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Develop budgets, create projections, </a:t>
            </a:r>
            <a:b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model scenarios, make decisions.</a:t>
            </a:r>
            <a:endParaRPr>
              <a:solidFill>
                <a:srgbClr val="7073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3"/>
          <p:cNvSpPr txBox="1"/>
          <p:nvPr/>
        </p:nvSpPr>
        <p:spPr>
          <a:xfrm>
            <a:off x="4062600" y="1124061"/>
            <a:ext cx="40728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800">
                <a:solidFill>
                  <a:srgbClr val="707372"/>
                </a:solidFill>
                <a:sym typeface="Arial"/>
              </a:rPr>
              <a:t>SUITE OF </a:t>
            </a:r>
            <a:br>
              <a:rPr lang="en-US" sz="2800">
                <a:solidFill>
                  <a:srgbClr val="707372"/>
                </a:solidFill>
                <a:sym typeface="Arial"/>
              </a:rPr>
            </a:br>
            <a:r>
              <a:rPr lang="en-US" sz="2800">
                <a:solidFill>
                  <a:srgbClr val="707372"/>
                </a:solidFill>
                <a:sym typeface="Arial"/>
              </a:rPr>
              <a:t>DATA ANALYTICS</a:t>
            </a:r>
            <a:endParaRPr>
              <a:solidFill>
                <a:srgbClr val="707372"/>
              </a:solidFill>
            </a:endParaRPr>
          </a:p>
          <a:p>
            <a:pPr algn="ctr"/>
            <a:r>
              <a:rPr lang="en-US" sz="2800">
                <a:solidFill>
                  <a:srgbClr val="707372"/>
                </a:solidFill>
                <a:sym typeface="Arial"/>
              </a:rPr>
              <a:t>TOOLS</a:t>
            </a:r>
            <a:endParaRPr>
              <a:solidFill>
                <a:srgbClr val="707372"/>
              </a:solidFill>
            </a:endParaRPr>
          </a:p>
        </p:txBody>
      </p:sp>
      <p:pic>
        <p:nvPicPr>
          <p:cNvPr id="346" name="Google Shape;34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2332" y="1290410"/>
            <a:ext cx="1239522" cy="36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013" y="1299931"/>
            <a:ext cx="1283555" cy="35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7404" y="4418455"/>
            <a:ext cx="1205911" cy="33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9118" y="4400737"/>
            <a:ext cx="1038466" cy="35499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3"/>
          <p:cNvSpPr txBox="1"/>
          <p:nvPr/>
        </p:nvSpPr>
        <p:spPr>
          <a:xfrm>
            <a:off x="8142114" y="1862725"/>
            <a:ext cx="401717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Analyze data to quickly generate new </a:t>
            </a:r>
            <a:b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perspectives on organizational performance.</a:t>
            </a:r>
            <a:endParaRPr>
              <a:solidFill>
                <a:srgbClr val="7073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3"/>
          <p:cNvSpPr txBox="1"/>
          <p:nvPr/>
        </p:nvSpPr>
        <p:spPr>
          <a:xfrm>
            <a:off x="1" y="5018114"/>
            <a:ext cx="4043615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Connect data sets for insight, reports </a:t>
            </a:r>
            <a:b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and custom dashboards.</a:t>
            </a:r>
            <a:endParaRPr>
              <a:solidFill>
                <a:srgbClr val="7073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3"/>
          <p:cNvSpPr txBox="1"/>
          <p:nvPr/>
        </p:nvSpPr>
        <p:spPr>
          <a:xfrm>
            <a:off x="8142113" y="5018114"/>
            <a:ext cx="4036159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Evaluate boundaries and </a:t>
            </a:r>
            <a:b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demographics through mapping.</a:t>
            </a:r>
            <a:endParaRPr>
              <a:solidFill>
                <a:srgbClr val="7073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3"/>
          <p:cNvSpPr txBox="1"/>
          <p:nvPr/>
        </p:nvSpPr>
        <p:spPr>
          <a:xfrm>
            <a:off x="4062598" y="442823"/>
            <a:ext cx="4072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WHAT WE PROVIDE</a:t>
            </a:r>
            <a:endParaRPr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6" name="Google Shape;356;p53"/>
          <p:cNvCxnSpPr/>
          <p:nvPr/>
        </p:nvCxnSpPr>
        <p:spPr>
          <a:xfrm>
            <a:off x="4043615" y="-14125"/>
            <a:ext cx="0" cy="6908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7" name="Google Shape;357;p53"/>
          <p:cNvCxnSpPr/>
          <p:nvPr/>
        </p:nvCxnSpPr>
        <p:spPr>
          <a:xfrm>
            <a:off x="8110944" y="-14125"/>
            <a:ext cx="0" cy="6908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352;p53">
            <a:extLst>
              <a:ext uri="{FF2B5EF4-FFF2-40B4-BE49-F238E27FC236}">
                <a16:creationId xmlns:a16="http://schemas.microsoft.com/office/drawing/2014/main" id="{1B814927-26F8-4148-B0AF-0680EF6B67FE}"/>
              </a:ext>
            </a:extLst>
          </p:cNvPr>
          <p:cNvSpPr txBox="1"/>
          <p:nvPr/>
        </p:nvSpPr>
        <p:spPr>
          <a:xfrm>
            <a:off x="4055145" y="5018114"/>
            <a:ext cx="4043615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Instantly access educational </a:t>
            </a:r>
            <a:b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707372"/>
                </a:solidFill>
                <a:latin typeface="Arial"/>
                <a:ea typeface="Arial"/>
                <a:cs typeface="Arial"/>
                <a:sym typeface="Arial"/>
              </a:rPr>
              <a:t>resources in one location.</a:t>
            </a:r>
            <a:endParaRPr>
              <a:solidFill>
                <a:srgbClr val="7073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E871C-7FAE-B842-BC8E-ACED1EFA4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7718" y="4304120"/>
            <a:ext cx="1038466" cy="441591"/>
          </a:xfrm>
          <a:prstGeom prst="rect">
            <a:avLst/>
          </a:prstGeom>
        </p:spPr>
      </p:pic>
      <p:pic>
        <p:nvPicPr>
          <p:cNvPr id="2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9B962D7B-2A4D-4D35-AD88-35B4193B4A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711"/>
          <a:stretch/>
        </p:blipFill>
        <p:spPr>
          <a:xfrm>
            <a:off x="8430886" y="4309102"/>
            <a:ext cx="1482646" cy="6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31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 txBox="1"/>
          <p:nvPr/>
        </p:nvSpPr>
        <p:spPr>
          <a:xfrm>
            <a:off x="0" y="753710"/>
            <a:ext cx="12192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>
                <a:solidFill>
                  <a:srgbClr val="E8772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NATIONWIDE</a:t>
            </a:r>
            <a:endParaRPr lang="en-US" sz="4400">
              <a:solidFill>
                <a:srgbClr val="E8772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3" name="Google Shape;283;p52"/>
          <p:cNvSpPr txBox="1"/>
          <p:nvPr/>
        </p:nvSpPr>
        <p:spPr>
          <a:xfrm>
            <a:off x="-1" y="1390806"/>
            <a:ext cx="12192001" cy="125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2700"/>
              </a:lnSpc>
            </a:pPr>
            <a:r>
              <a:rPr lang="en-US">
                <a:solidFill>
                  <a:srgbClr val="70737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Forecast5 Analytics has successfully developed and launched five separate applications to </a:t>
            </a:r>
            <a:br>
              <a:rPr lang="en-US">
                <a:solidFill>
                  <a:srgbClr val="70737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>
                <a:solidFill>
                  <a:srgbClr val="70737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provide insights and drive decisions. More than 2,000 public sector organizations across the country </a:t>
            </a:r>
            <a:br>
              <a:rPr lang="en-US">
                <a:solidFill>
                  <a:srgbClr val="70737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>
                <a:solidFill>
                  <a:srgbClr val="70737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are using Forecast5 tools to maximize their data insights.</a:t>
            </a:r>
          </a:p>
        </p:txBody>
      </p:sp>
      <p:sp>
        <p:nvSpPr>
          <p:cNvPr id="59" name="Google Shape;256;p50">
            <a:extLst>
              <a:ext uri="{FF2B5EF4-FFF2-40B4-BE49-F238E27FC236}">
                <a16:creationId xmlns:a16="http://schemas.microsoft.com/office/drawing/2014/main" id="{97E685EB-54C7-454C-8B96-B18A1E887D6E}"/>
              </a:ext>
            </a:extLst>
          </p:cNvPr>
          <p:cNvSpPr txBox="1"/>
          <p:nvPr/>
        </p:nvSpPr>
        <p:spPr>
          <a:xfrm>
            <a:off x="0" y="345962"/>
            <a:ext cx="1219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WHO WE WORK WITH</a:t>
            </a:r>
            <a:endParaRPr sz="16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A45F92-EB5F-446A-861D-35989BD4E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3" y="3019918"/>
            <a:ext cx="4902452" cy="32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 txBox="1"/>
          <p:nvPr/>
        </p:nvSpPr>
        <p:spPr>
          <a:xfrm>
            <a:off x="0" y="753710"/>
            <a:ext cx="12192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E87722"/>
                </a:solidFill>
                <a:latin typeface="Arial"/>
                <a:ea typeface="Calibri"/>
                <a:cs typeface="Arial"/>
              </a:rPr>
              <a:t>VIRGINIA</a:t>
            </a:r>
            <a:endParaRPr lang="en-US" sz="3600">
              <a:solidFill>
                <a:srgbClr val="E8772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83" name="Google Shape;283;p52"/>
          <p:cNvSpPr txBox="1"/>
          <p:nvPr/>
        </p:nvSpPr>
        <p:spPr>
          <a:xfrm>
            <a:off x="905773" y="1347674"/>
            <a:ext cx="10380454" cy="84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2700"/>
              </a:lnSpc>
            </a:pPr>
            <a:r>
              <a:rPr lang="en-US">
                <a:solidFill>
                  <a:srgbClr val="707372"/>
                </a:solidFill>
                <a:latin typeface="Arial"/>
                <a:cs typeface="Arial"/>
                <a:sym typeface="Calibri"/>
              </a:rPr>
              <a:t>38 School Divisions in Virginia are using one or more applications </a:t>
            </a:r>
            <a:br>
              <a:rPr lang="en-US">
                <a:solidFill>
                  <a:srgbClr val="707372"/>
                </a:solidFill>
                <a:latin typeface="Arial"/>
                <a:cs typeface="Arial"/>
                <a:sym typeface="Calibri"/>
              </a:rPr>
            </a:br>
            <a:r>
              <a:rPr lang="en-US">
                <a:solidFill>
                  <a:srgbClr val="707372"/>
                </a:solidFill>
                <a:latin typeface="Arial"/>
                <a:cs typeface="Arial"/>
                <a:sym typeface="Calibri"/>
              </a:rPr>
              <a:t>from Forecast5 to inform and support their decision making</a:t>
            </a:r>
            <a:endParaRPr lang="en-US"/>
          </a:p>
        </p:txBody>
      </p:sp>
      <p:sp>
        <p:nvSpPr>
          <p:cNvPr id="59" name="Google Shape;256;p50">
            <a:extLst>
              <a:ext uri="{FF2B5EF4-FFF2-40B4-BE49-F238E27FC236}">
                <a16:creationId xmlns:a16="http://schemas.microsoft.com/office/drawing/2014/main" id="{97E685EB-54C7-454C-8B96-B18A1E887D6E}"/>
              </a:ext>
            </a:extLst>
          </p:cNvPr>
          <p:cNvSpPr txBox="1"/>
          <p:nvPr/>
        </p:nvSpPr>
        <p:spPr>
          <a:xfrm>
            <a:off x="0" y="345962"/>
            <a:ext cx="1219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WHO WE WORK WITH</a:t>
            </a:r>
            <a:endParaRPr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2" descr="Amazon.com: Virginia State Cutout Unfinished Wood Home Decor Everyday Door  Hanger MDF Shape Canvas Style 1">
            <a:extLst>
              <a:ext uri="{FF2B5EF4-FFF2-40B4-BE49-F238E27FC236}">
                <a16:creationId xmlns:a16="http://schemas.microsoft.com/office/drawing/2014/main" id="{A30D6760-9F05-4836-9E10-5DDCC636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6" y="2419452"/>
            <a:ext cx="7130143" cy="342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82;p52">
            <a:extLst>
              <a:ext uri="{FF2B5EF4-FFF2-40B4-BE49-F238E27FC236}">
                <a16:creationId xmlns:a16="http://schemas.microsoft.com/office/drawing/2014/main" id="{14AA14E9-D8CD-A942-87C9-CDBE2545A5F1}"/>
              </a:ext>
            </a:extLst>
          </p:cNvPr>
          <p:cNvSpPr txBox="1"/>
          <p:nvPr/>
        </p:nvSpPr>
        <p:spPr>
          <a:xfrm>
            <a:off x="0" y="420789"/>
            <a:ext cx="12185015" cy="108587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lnSpcReduction="10000"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Potential Issues of Equity and Access in </a:t>
            </a:r>
            <a:br>
              <a:rPr lang="en-US" sz="3600" kern="12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</a:br>
            <a:r>
              <a:rPr lang="en-US" sz="3600" kern="12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Remote Learning Environments</a:t>
            </a:r>
            <a:endParaRPr lang="en-US" sz="3600" kern="120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DC60EE-03C6-4011-82B1-2509151B766B}"/>
              </a:ext>
            </a:extLst>
          </p:cNvPr>
          <p:cNvSpPr txBox="1">
            <a:spLocks/>
          </p:cNvSpPr>
          <p:nvPr/>
        </p:nvSpPr>
        <p:spPr>
          <a:xfrm>
            <a:off x="3928835" y="1817550"/>
            <a:ext cx="7910735" cy="4076722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600"/>
              </a:spcAft>
              <a:buClrTx/>
              <a:buNone/>
            </a:pPr>
            <a:r>
              <a:rPr lang="en-US" b="1">
                <a:solidFill>
                  <a:schemeClr val="bg2">
                    <a:lumMod val="25000"/>
                  </a:schemeClr>
                </a:solidFill>
                <a:cs typeface="Arial"/>
              </a:rPr>
              <a:t>Potential Issues of Equity and Access</a:t>
            </a:r>
          </a:p>
          <a:p>
            <a:pPr marL="457200" lvl="1" indent="0">
              <a:buNone/>
            </a:pPr>
            <a:r>
              <a:rPr lang="en-US" sz="2600">
                <a:solidFill>
                  <a:schemeClr val="bg2">
                    <a:lumMod val="25000"/>
                  </a:schemeClr>
                </a:solidFill>
              </a:rPr>
              <a:t>Do we have a plan that addresses the disadvantages some students are experiencing with the “Digital Divide”? </a:t>
            </a:r>
            <a:endParaRPr lang="en-US" sz="2600">
              <a:solidFill>
                <a:schemeClr val="bg2">
                  <a:lumMod val="25000"/>
                </a:schemeClr>
              </a:solidFill>
              <a:cs typeface="Arial" panose="020B0604020202020204"/>
            </a:endParaRPr>
          </a:p>
          <a:p>
            <a:pPr marL="457200" lvl="1" indent="0">
              <a:buNone/>
            </a:pP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600">
                <a:solidFill>
                  <a:schemeClr val="bg2">
                    <a:lumMod val="25000"/>
                  </a:schemeClr>
                </a:solidFill>
                <a:cs typeface="Arial"/>
              </a:rPr>
              <a:t>eLearning Issues that schools need to track:</a:t>
            </a:r>
            <a:endParaRPr lang="en-US" sz="2600">
              <a:solidFill>
                <a:schemeClr val="bg2">
                  <a:lumMod val="25000"/>
                </a:schemeClr>
              </a:solidFill>
            </a:endParaRPr>
          </a:p>
          <a:p>
            <a:pPr marL="685800" lvl="2">
              <a:buClr>
                <a:schemeClr val="bg2">
                  <a:lumMod val="25000"/>
                </a:schemeClr>
              </a:buClr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</a:rPr>
              <a:t>Do we have students who are not logging in daily?</a:t>
            </a:r>
            <a:endParaRPr lang="en-US" sz="22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685800" lvl="2">
              <a:buClr>
                <a:schemeClr val="bg2">
                  <a:lumMod val="25000"/>
                </a:schemeClr>
              </a:buClr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</a:rPr>
              <a:t>Do we have students who are not engaging in and </a:t>
            </a:r>
            <a:br>
              <a:rPr lang="en-US" sz="220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200">
                <a:solidFill>
                  <a:schemeClr val="bg2">
                    <a:lumMod val="25000"/>
                  </a:schemeClr>
                </a:solidFill>
              </a:rPr>
              <a:t>completing their virtual work?</a:t>
            </a:r>
            <a:endParaRPr lang="en-US" sz="22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685800" lvl="2">
              <a:buClr>
                <a:schemeClr val="bg2">
                  <a:lumMod val="25000"/>
                </a:schemeClr>
              </a:buClr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</a:rPr>
              <a:t>Are any of our students falling behind grade level?</a:t>
            </a:r>
            <a:endParaRPr lang="en-US" sz="220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457200" lvl="1" indent="0">
              <a:buNone/>
            </a:pPr>
            <a:endParaRPr lang="en-US" sz="2000">
              <a:solidFill>
                <a:srgbClr val="707372"/>
              </a:solidFill>
              <a:cs typeface="Calibri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lvl="1">
              <a:spcAft>
                <a:spcPts val="600"/>
              </a:spcAft>
              <a:buClrTx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 sz="2000">
              <a:solidFill>
                <a:srgbClr val="707372"/>
              </a:solidFill>
              <a:cs typeface="Arial"/>
            </a:endParaRPr>
          </a:p>
          <a:p>
            <a:pPr marL="457200" lvl="1" indent="0">
              <a:buClrTx/>
              <a:buNone/>
            </a:pPr>
            <a:endParaRPr lang="en-US" sz="1800">
              <a:cs typeface="Arial"/>
            </a:endParaRPr>
          </a:p>
          <a:p>
            <a:pPr lvl="1">
              <a:buClrTx/>
            </a:pPr>
            <a:endParaRPr lang="en-US" sz="1800"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231FA5-01E9-4FA5-A7AB-E02D726EF373}"/>
              </a:ext>
            </a:extLst>
          </p:cNvPr>
          <p:cNvCxnSpPr/>
          <p:nvPr/>
        </p:nvCxnSpPr>
        <p:spPr>
          <a:xfrm>
            <a:off x="4166960" y="1758603"/>
            <a:ext cx="0" cy="4191512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B3A899E-2DD4-4801-821A-D454AF97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85" y="2394186"/>
            <a:ext cx="2743200" cy="2908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92B40-BA4E-456E-86BB-A676225EE10B}"/>
              </a:ext>
            </a:extLst>
          </p:cNvPr>
          <p:cNvSpPr txBox="1"/>
          <p:nvPr/>
        </p:nvSpPr>
        <p:spPr>
          <a:xfrm>
            <a:off x="1187043" y="5738069"/>
            <a:ext cx="18623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Virgina Ed Equity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8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82;p52">
            <a:extLst>
              <a:ext uri="{FF2B5EF4-FFF2-40B4-BE49-F238E27FC236}">
                <a16:creationId xmlns:a16="http://schemas.microsoft.com/office/drawing/2014/main" id="{14AA14E9-D8CD-A942-87C9-CDBE2545A5F1}"/>
              </a:ext>
            </a:extLst>
          </p:cNvPr>
          <p:cNvSpPr txBox="1"/>
          <p:nvPr/>
        </p:nvSpPr>
        <p:spPr>
          <a:xfrm>
            <a:off x="6985" y="558441"/>
            <a:ext cx="12185015" cy="69888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Critical Information Needed for the 2nd Semester</a:t>
            </a:r>
            <a:endParaRPr lang="en-US" sz="3600" kern="120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DC60EE-03C6-4011-82B1-2509151B766B}"/>
              </a:ext>
            </a:extLst>
          </p:cNvPr>
          <p:cNvSpPr txBox="1">
            <a:spLocks/>
          </p:cNvSpPr>
          <p:nvPr/>
        </p:nvSpPr>
        <p:spPr>
          <a:xfrm>
            <a:off x="3938542" y="1817550"/>
            <a:ext cx="7910735" cy="4076722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600"/>
              </a:spcAft>
              <a:buClrTx/>
              <a:buNone/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cs typeface="Arial"/>
              </a:rPr>
              <a:t>With a growing level of media coverage... prepared school leaders will have this data to take control of the narrative in 2021: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  <a:cs typeface="Arial"/>
              </a:rPr>
              <a:t>Level of engagement by school, grade, and demographic group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  <a:cs typeface="Arial"/>
              </a:rPr>
              <a:t>By name, which students are still struggling to engage in your eLearning...and a plan for intervention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  <a:cs typeface="Arial"/>
              </a:rPr>
              <a:t>Detailed information on failing grades with a plan for remediation and credit recovery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200">
                <a:solidFill>
                  <a:schemeClr val="bg2">
                    <a:lumMod val="25000"/>
                  </a:schemeClr>
                </a:solidFill>
                <a:cs typeface="Arial"/>
              </a:rPr>
              <a:t>Grade level readiness and growth analytics</a:t>
            </a:r>
          </a:p>
          <a:p>
            <a:pPr lvl="1">
              <a:spcAft>
                <a:spcPts val="600"/>
              </a:spcAft>
              <a:buClrTx/>
            </a:pPr>
            <a:endParaRPr lang="en-US" sz="2200">
              <a:solidFill>
                <a:srgbClr val="3B3838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 sz="2200">
              <a:solidFill>
                <a:srgbClr val="3B3838"/>
              </a:solidFill>
              <a:cs typeface="Arial"/>
            </a:endParaRPr>
          </a:p>
          <a:p>
            <a:pPr marL="457200" lvl="1" indent="0">
              <a:buNone/>
            </a:pPr>
            <a:endParaRPr lang="en-US">
              <a:solidFill>
                <a:srgbClr val="000000"/>
              </a:solidFill>
              <a:cs typeface="Calibri"/>
            </a:endParaRPr>
          </a:p>
          <a:p>
            <a:pPr lvl="1">
              <a:spcAft>
                <a:spcPts val="600"/>
              </a:spcAft>
              <a:buClrTx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lvl="1">
              <a:spcAft>
                <a:spcPts val="600"/>
              </a:spcAft>
              <a:buClrTx/>
            </a:pPr>
            <a:endParaRPr lang="en-US">
              <a:solidFill>
                <a:srgbClr val="707372"/>
              </a:solidFill>
              <a:cs typeface="Arial"/>
            </a:endParaRPr>
          </a:p>
          <a:p>
            <a:pPr marL="457200" lvl="1" indent="0">
              <a:spcAft>
                <a:spcPts val="600"/>
              </a:spcAft>
              <a:buClrTx/>
              <a:buNone/>
            </a:pPr>
            <a:endParaRPr lang="en-US" sz="2000">
              <a:solidFill>
                <a:srgbClr val="707372"/>
              </a:solidFill>
              <a:cs typeface="Arial"/>
            </a:endParaRPr>
          </a:p>
          <a:p>
            <a:pPr marL="457200" lvl="1" indent="0">
              <a:buClrTx/>
              <a:buNone/>
            </a:pPr>
            <a:endParaRPr lang="en-US" sz="1800">
              <a:cs typeface="Arial"/>
            </a:endParaRPr>
          </a:p>
          <a:p>
            <a:pPr lvl="1">
              <a:buClrTx/>
            </a:pPr>
            <a:endParaRPr lang="en-US" sz="1800"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231FA5-01E9-4FA5-A7AB-E02D726EF373}"/>
              </a:ext>
            </a:extLst>
          </p:cNvPr>
          <p:cNvCxnSpPr/>
          <p:nvPr/>
        </p:nvCxnSpPr>
        <p:spPr>
          <a:xfrm>
            <a:off x="4166960" y="1758603"/>
            <a:ext cx="0" cy="4191512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F9ACFD-195C-4E62-A851-C255FEBD0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47" y="2357268"/>
            <a:ext cx="2743200" cy="2604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6644E-FD3F-434A-8A01-080D40AD429E}"/>
              </a:ext>
            </a:extLst>
          </p:cNvPr>
          <p:cNvSpPr txBox="1"/>
          <p:nvPr/>
        </p:nvSpPr>
        <p:spPr>
          <a:xfrm>
            <a:off x="984308" y="536755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Virginia Schools and Grading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7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03A9F0E51E6408C4DE5796677974F" ma:contentTypeVersion="11" ma:contentTypeDescription="Create a new document." ma:contentTypeScope="" ma:versionID="97eedd3ca70b104830ee05b97040f7d3">
  <xsd:schema xmlns:xsd="http://www.w3.org/2001/XMLSchema" xmlns:xs="http://www.w3.org/2001/XMLSchema" xmlns:p="http://schemas.microsoft.com/office/2006/metadata/properties" xmlns:ns3="13c573f0-a4bc-47d7-b513-e942f8934324" xmlns:ns4="48ebbf81-7fcd-4987-ab7f-6530f679f040" targetNamespace="http://schemas.microsoft.com/office/2006/metadata/properties" ma:root="true" ma:fieldsID="41ec8360d604fb1a13f86043da4bc42c" ns3:_="" ns4:_="">
    <xsd:import namespace="13c573f0-a4bc-47d7-b513-e942f8934324"/>
    <xsd:import namespace="48ebbf81-7fcd-4987-ab7f-6530f679f0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c573f0-a4bc-47d7-b513-e942f89343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bbf81-7fcd-4987-ab7f-6530f679f04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854C3F-A39A-4F94-A25B-5A8A344A08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F8D86F-ABE9-4CB6-961A-2DC187325E9F}">
  <ds:schemaRefs>
    <ds:schemaRef ds:uri="13c573f0-a4bc-47d7-b513-e942f8934324"/>
    <ds:schemaRef ds:uri="48ebbf81-7fcd-4987-ab7f-6530f679f0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54EA241-FD90-4971-951E-D6B17360DFBC}">
  <ds:schemaRefs>
    <ds:schemaRef ds:uri="13c573f0-a4bc-47d7-b513-e942f8934324"/>
    <ds:schemaRef ds:uri="48ebbf81-7fcd-4987-ab7f-6530f679f0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48</Slides>
  <Notes>16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Office Theme</vt:lpstr>
      <vt:lpstr>Custom Design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SCENARIOS – ENDING FUND BALANCE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London</dc:creator>
  <cp:revision>173</cp:revision>
  <dcterms:modified xsi:type="dcterms:W3CDTF">2021-01-11T02:13:56Z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0x01010074203A9F0E51E6408C4DE5796677974F</vt:lpwstr>
  </property>
</Properties>
</file>